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524" r:id="rId1"/>
    <p:sldMasterId id="2147484543" r:id="rId2"/>
    <p:sldMasterId id="2147487241" r:id="rId3"/>
    <p:sldMasterId id="2147487256" r:id="rId4"/>
  </p:sldMasterIdLst>
  <p:notesMasterIdLst>
    <p:notesMasterId r:id="rId8"/>
  </p:notesMasterIdLst>
  <p:handoutMasterIdLst>
    <p:handoutMasterId r:id="rId9"/>
  </p:handoutMasterIdLst>
  <p:sldIdLst>
    <p:sldId id="564" r:id="rId5"/>
    <p:sldId id="565" r:id="rId6"/>
    <p:sldId id="566" r:id="rId7"/>
  </p:sldIdLst>
  <p:sldSz cx="12192000" cy="6858000"/>
  <p:notesSz cx="7099300" cy="10223500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gray" hiddenSlides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2" autoAdjust="0"/>
    <p:restoredTop sz="75515" autoAdjust="0"/>
  </p:normalViewPr>
  <p:slideViewPr>
    <p:cSldViewPr snapToGrid="0">
      <p:cViewPr varScale="1">
        <p:scale>
          <a:sx n="58" d="100"/>
          <a:sy n="58" d="100"/>
        </p:scale>
        <p:origin x="1398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t" anchorCtr="0" compatLnSpc="1">
            <a:prstTxWarp prst="textNoShape">
              <a:avLst/>
            </a:prstTxWarp>
          </a:bodyPr>
          <a:lstStyle>
            <a:lvl1pPr defTabSz="947738" eaLnBrk="1" hangingPunct="1">
              <a:spcBef>
                <a:spcPct val="50000"/>
              </a:spcBef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t" anchorCtr="0" compatLnSpc="1">
            <a:prstTxWarp prst="textNoShape">
              <a:avLst/>
            </a:prstTxWarp>
          </a:bodyPr>
          <a:lstStyle>
            <a:lvl1pPr algn="r" defTabSz="947738" eaLnBrk="1" hangingPunct="1">
              <a:spcBef>
                <a:spcPct val="50000"/>
              </a:spcBef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7D22F22C-3439-4E0B-9B5D-1BDD8640DD68}" type="datetimeFigureOut">
              <a:rPr lang="en-US" altLang="en-US"/>
              <a:pPr>
                <a:defRPr/>
              </a:pPr>
              <a:t>5/18/2019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0" y="97107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b" anchorCtr="0" compatLnSpc="1">
            <a:prstTxWarp prst="textNoShape">
              <a:avLst/>
            </a:prstTxWarp>
          </a:bodyPr>
          <a:lstStyle>
            <a:lvl1pPr defTabSz="947738" eaLnBrk="1" hangingPunct="1">
              <a:spcBef>
                <a:spcPct val="50000"/>
              </a:spcBef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4021138" y="97107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b" anchorCtr="0" compatLnSpc="1">
            <a:prstTxWarp prst="textNoShape">
              <a:avLst/>
            </a:prstTxWarp>
          </a:bodyPr>
          <a:lstStyle>
            <a:lvl1pPr algn="r" defTabSz="947738" eaLnBrk="1" hangingPunct="1">
              <a:spcBef>
                <a:spcPct val="50000"/>
              </a:spcBef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F7DC881A-8E45-4EAF-8939-73E3A3F2B7D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977311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eg>
</file>

<file path=ppt/media/image19.jp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t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t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0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6763"/>
            <a:ext cx="681355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56163"/>
            <a:ext cx="5680075" cy="460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07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b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107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695" tIns="47348" rIns="94695" bIns="47348" numCol="1" anchor="b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F1AD3F0-3634-4672-BDDC-9B7105EA6A69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13179122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hhh.xx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hhh.xx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hhh.xx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6763"/>
            <a:ext cx="6813550" cy="3833812"/>
          </a:xfrm>
          <a:ln/>
        </p:spPr>
      </p:sp>
      <p:sp>
        <p:nvSpPr>
          <p:cNvPr id="1351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Create </a:t>
            </a:r>
            <a:r>
              <a:rPr lang="en-US" b="1" dirty="0"/>
              <a:t>3</a:t>
            </a:r>
            <a:r>
              <a:rPr lang="en-US" dirty="0"/>
              <a:t> slides (You do not do presentation for these, these slide will be displayed as kiosk mode during your expo)</a:t>
            </a:r>
          </a:p>
          <a:p>
            <a:r>
              <a:rPr lang="en-US" dirty="0"/>
              <a:t>No. is your Table number</a:t>
            </a:r>
          </a:p>
          <a:p>
            <a:r>
              <a:rPr lang="en-US" b="1" dirty="0"/>
              <a:t>You must follow the style mentioned in this page, do not change the heading layout (Include the alignment and link color)</a:t>
            </a:r>
          </a:p>
          <a:p>
            <a:pPr marL="0" indent="0">
              <a:buNone/>
            </a:pPr>
            <a:r>
              <a:rPr lang="en-US" b="1" dirty="0"/>
              <a:t>	Example of link: </a:t>
            </a:r>
            <a:r>
              <a:rPr lang="en-US" sz="1400" dirty="0">
                <a:latin typeface="Arial Narrow" panose="020B0606020202030204" pitchFamily="34" charset="0"/>
                <a:hlinkClick r:id="rId3"/>
              </a:rPr>
              <a:t>https://hhhh.xx/</a:t>
            </a:r>
            <a:r>
              <a:rPr lang="en-US" sz="1400" dirty="0">
                <a:latin typeface="Arial Narrow" panose="020B0606020202030204" pitchFamily="34" charset="0"/>
              </a:rPr>
              <a:t>  </a:t>
            </a:r>
          </a:p>
          <a:p>
            <a:r>
              <a:rPr lang="en-US" dirty="0"/>
              <a:t>You decide where to put things in the body, Please think about what do you need to consider?</a:t>
            </a:r>
          </a:p>
          <a:p>
            <a:r>
              <a:rPr lang="en-US" dirty="0"/>
              <a:t>Slides shall include pictures of team working (not just smiley faces and finger signs)</a:t>
            </a:r>
          </a:p>
          <a:p>
            <a:r>
              <a:rPr lang="en-US" dirty="0"/>
              <a:t>Picture or pictures of your applications, pictures of your target audience, anything you consider will make an impression</a:t>
            </a:r>
          </a:p>
          <a:p>
            <a:r>
              <a:rPr lang="en-US" dirty="0"/>
              <a:t>Description in 3 – 4 sentence of what your app does</a:t>
            </a:r>
          </a:p>
          <a:p>
            <a:r>
              <a:rPr lang="en-US" dirty="0"/>
              <a:t>Your mentors will check this power point</a:t>
            </a:r>
          </a:p>
          <a:p>
            <a:r>
              <a:rPr lang="en-US" dirty="0"/>
              <a:t>If you do not follow the requirement, you and your team will be asked to redo</a:t>
            </a:r>
            <a:endParaRPr lang="en-US" b="1" dirty="0"/>
          </a:p>
          <a:p>
            <a:r>
              <a:rPr lang="en-US" b="1" dirty="0"/>
              <a:t>No animations/ Transition inside the slide</a:t>
            </a:r>
          </a:p>
          <a:p>
            <a:pPr eaLnBrk="1" hangingPunct="1"/>
            <a:endParaRPr lang="en-AU" altLang="en-US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186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6763"/>
            <a:ext cx="6813550" cy="3833812"/>
          </a:xfrm>
          <a:ln/>
        </p:spPr>
      </p:sp>
      <p:sp>
        <p:nvSpPr>
          <p:cNvPr id="1351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Create </a:t>
            </a:r>
            <a:r>
              <a:rPr lang="en-US" b="1" dirty="0"/>
              <a:t>3</a:t>
            </a:r>
            <a:r>
              <a:rPr lang="en-US" dirty="0"/>
              <a:t> slides (You do not do presentation for these, these slide will be displayed as kiosk mode during your expo)</a:t>
            </a:r>
          </a:p>
          <a:p>
            <a:r>
              <a:rPr lang="en-US" dirty="0"/>
              <a:t>No. is your Table number</a:t>
            </a:r>
          </a:p>
          <a:p>
            <a:r>
              <a:rPr lang="en-US" b="1" dirty="0"/>
              <a:t>You must follow the style mentioned in this page, do not change the heading layout (Include the alignment and link color)</a:t>
            </a:r>
          </a:p>
          <a:p>
            <a:pPr marL="0" indent="0">
              <a:buNone/>
            </a:pPr>
            <a:r>
              <a:rPr lang="en-US" b="1" dirty="0"/>
              <a:t>	Example of link: </a:t>
            </a:r>
            <a:r>
              <a:rPr lang="en-US" sz="1400" dirty="0">
                <a:latin typeface="Arial Narrow" panose="020B0606020202030204" pitchFamily="34" charset="0"/>
                <a:hlinkClick r:id="rId3"/>
              </a:rPr>
              <a:t>https://hhhh.xx/</a:t>
            </a:r>
            <a:r>
              <a:rPr lang="en-US" sz="1400" dirty="0">
                <a:latin typeface="Arial Narrow" panose="020B0606020202030204" pitchFamily="34" charset="0"/>
              </a:rPr>
              <a:t>  </a:t>
            </a:r>
          </a:p>
          <a:p>
            <a:r>
              <a:rPr lang="en-US" dirty="0"/>
              <a:t>You decide where to put things in the body, Please think about what do you need to consider?</a:t>
            </a:r>
          </a:p>
          <a:p>
            <a:r>
              <a:rPr lang="en-US" dirty="0"/>
              <a:t>Slides shall include pictures of team working (not just smiley faces and finger signs)</a:t>
            </a:r>
          </a:p>
          <a:p>
            <a:r>
              <a:rPr lang="en-US" dirty="0"/>
              <a:t>Picture or pictures of your applications, pictures of your target audience, anything you consider will make an impression</a:t>
            </a:r>
          </a:p>
          <a:p>
            <a:r>
              <a:rPr lang="en-US" dirty="0"/>
              <a:t>Description in 3 – 4 sentence of what your app does</a:t>
            </a:r>
          </a:p>
          <a:p>
            <a:r>
              <a:rPr lang="en-US" dirty="0"/>
              <a:t>Your mentors will check this power point</a:t>
            </a:r>
          </a:p>
          <a:p>
            <a:r>
              <a:rPr lang="en-US" dirty="0"/>
              <a:t>If you do not follow the requirement, you and your team will be asked to redo</a:t>
            </a:r>
            <a:endParaRPr lang="en-US" b="1" dirty="0"/>
          </a:p>
          <a:p>
            <a:r>
              <a:rPr lang="en-US" b="1" dirty="0"/>
              <a:t>No animations/ Transition inside the slide</a:t>
            </a:r>
          </a:p>
          <a:p>
            <a:pPr eaLnBrk="1" hangingPunct="1"/>
            <a:endParaRPr lang="en-AU" altLang="en-US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40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6763"/>
            <a:ext cx="6813550" cy="3833812"/>
          </a:xfrm>
          <a:ln/>
        </p:spPr>
      </p:sp>
      <p:sp>
        <p:nvSpPr>
          <p:cNvPr id="1351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Create </a:t>
            </a:r>
            <a:r>
              <a:rPr lang="en-US" b="1" dirty="0"/>
              <a:t>3</a:t>
            </a:r>
            <a:r>
              <a:rPr lang="en-US" dirty="0"/>
              <a:t> slides (You do not do presentation for these, these slide will be displayed as kiosk mode during your expo)</a:t>
            </a:r>
          </a:p>
          <a:p>
            <a:r>
              <a:rPr lang="en-US" dirty="0"/>
              <a:t>No. is your Table number</a:t>
            </a:r>
          </a:p>
          <a:p>
            <a:r>
              <a:rPr lang="en-US" b="1" dirty="0"/>
              <a:t>You must follow the style mentioned in this page, do not change the heading layout (Include the alignment and link color)</a:t>
            </a:r>
          </a:p>
          <a:p>
            <a:pPr marL="0" indent="0">
              <a:buNone/>
            </a:pPr>
            <a:r>
              <a:rPr lang="en-US" b="1" dirty="0"/>
              <a:t>	Example of link: </a:t>
            </a:r>
            <a:r>
              <a:rPr lang="en-US" sz="1400" dirty="0">
                <a:latin typeface="Arial Narrow" panose="020B0606020202030204" pitchFamily="34" charset="0"/>
                <a:hlinkClick r:id="rId3"/>
              </a:rPr>
              <a:t>https://hhhh.xx/</a:t>
            </a:r>
            <a:r>
              <a:rPr lang="en-US" sz="1400" dirty="0">
                <a:latin typeface="Arial Narrow" panose="020B0606020202030204" pitchFamily="34" charset="0"/>
              </a:rPr>
              <a:t>  </a:t>
            </a:r>
          </a:p>
          <a:p>
            <a:r>
              <a:rPr lang="en-US" dirty="0"/>
              <a:t>You decide where to put things in the body, Please think about what do you need to consider?</a:t>
            </a:r>
          </a:p>
          <a:p>
            <a:r>
              <a:rPr lang="en-US" dirty="0"/>
              <a:t>Slides shall include pictures of team working (not just smiley faces and finger signs)</a:t>
            </a:r>
          </a:p>
          <a:p>
            <a:r>
              <a:rPr lang="en-US" dirty="0"/>
              <a:t>Picture or pictures of your applications, pictures of your target audience, anything you consider will make an impression</a:t>
            </a:r>
          </a:p>
          <a:p>
            <a:r>
              <a:rPr lang="en-US" dirty="0"/>
              <a:t>Description in 3 – 4 sentence of what your app does</a:t>
            </a:r>
          </a:p>
          <a:p>
            <a:r>
              <a:rPr lang="en-US" dirty="0"/>
              <a:t>Your mentors will check this power point</a:t>
            </a:r>
          </a:p>
          <a:p>
            <a:r>
              <a:rPr lang="en-US" dirty="0"/>
              <a:t>If you do not follow the requirement, you and your team will be asked to redo</a:t>
            </a:r>
            <a:endParaRPr lang="en-US" b="1" dirty="0"/>
          </a:p>
          <a:p>
            <a:r>
              <a:rPr lang="en-US" b="1" dirty="0"/>
              <a:t>No animations/ Transition inside the slide</a:t>
            </a:r>
          </a:p>
          <a:p>
            <a:pPr eaLnBrk="1" hangingPunct="1"/>
            <a:endParaRPr lang="en-AU" altLang="en-US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021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6.jp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 txBox="1">
            <a:spLocks/>
          </p:cNvSpPr>
          <p:nvPr userDrawn="1"/>
        </p:nvSpPr>
        <p:spPr>
          <a:xfrm>
            <a:off x="5435600" y="6145220"/>
            <a:ext cx="1320800" cy="485775"/>
          </a:xfrm>
          <a:prstGeom prst="rect">
            <a:avLst/>
          </a:prstGeom>
        </p:spPr>
        <p:txBody>
          <a:bodyPr anchor="ctr"/>
          <a:lstStyle>
            <a:lvl1pPr defTabSz="4572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fld id="{37AB41EC-05B5-4B88-A201-152B9B727D35}" type="slidenum">
              <a:rPr lang="en-US" altLang="en-US" sz="1800" smtClean="0">
                <a:latin typeface="Arial Narrow" panose="020B0606020202030204" pitchFamily="34" charset="0"/>
              </a:rPr>
              <a:pPr algn="ctr" eaLnBrk="1" hangingPunct="1">
                <a:defRPr/>
              </a:pPr>
              <a:t>‹#›</a:t>
            </a:fld>
            <a:endParaRPr lang="en-US" altLang="en-US" sz="1800">
              <a:latin typeface="Arial Narrow" panose="020B0606020202030204" pitchFamily="34" charset="0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349483" y="1333105"/>
            <a:ext cx="11092828" cy="4300935"/>
          </a:xfrm>
          <a:prstGeom prst="rect">
            <a:avLst/>
          </a:prstGeom>
        </p:spPr>
        <p:txBody>
          <a:bodyPr/>
          <a:lstStyle>
            <a:lvl1pPr marL="257175" indent="-257175">
              <a:buFont typeface="Wingdings" charset="2"/>
              <a:buChar char="§"/>
              <a:defRPr sz="1800">
                <a:latin typeface="Arial"/>
                <a:cs typeface="Arial"/>
              </a:defRPr>
            </a:lvl1pPr>
            <a:lvl2pPr>
              <a:defRPr sz="1500">
                <a:latin typeface="Arial"/>
                <a:cs typeface="Arial"/>
              </a:defRPr>
            </a:lvl2pPr>
            <a:lvl3pPr marL="857250" indent="-171450">
              <a:buFont typeface="Wingdings" charset="2"/>
              <a:buChar char="§"/>
              <a:defRPr sz="135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350">
                <a:latin typeface="Arial"/>
                <a:cs typeface="Arial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72109" y="159809"/>
            <a:ext cx="11521864" cy="62589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4710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37110"/>
            <a:ext cx="548640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348887"/>
            <a:ext cx="5486400" cy="403244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8021" y="1628800"/>
            <a:ext cx="547260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88021" y="2348887"/>
            <a:ext cx="5472608" cy="403244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15417" y="944570"/>
            <a:ext cx="10945217" cy="6111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7959DE80-B211-443F-B1DA-52F91F3ADF7C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4223325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Tick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ockwaveFlash1"/>
          <p:cNvPicPr preferRelativeResize="0">
            <a:picLocks noChangeArrowheads="1" noChangeShapeType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5" y="6165857"/>
            <a:ext cx="12187767" cy="28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37110"/>
            <a:ext cx="548640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348881"/>
            <a:ext cx="5486400" cy="374441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8021" y="1628800"/>
            <a:ext cx="547260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88021" y="2348881"/>
            <a:ext cx="5472608" cy="374441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15417" y="944570"/>
            <a:ext cx="10945217" cy="6111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9" name="Footer Placeholder 8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" name="Slide Number Placeholder 10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8FAB2DDA-A070-429B-B680-66D9C0AC0ED3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1985143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5339" y="2514177"/>
            <a:ext cx="4599516" cy="1422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250">
                <a:solidFill>
                  <a:srgbClr val="000000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9571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2831637" y="657738"/>
            <a:ext cx="1728192" cy="11150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No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5842" y="44624"/>
            <a:ext cx="7536161" cy="764704"/>
          </a:xfrm>
          <a:prstGeom prst="rect">
            <a:avLst/>
          </a:prstGeom>
        </p:spPr>
        <p:txBody>
          <a:bodyPr anchor="ctr"/>
          <a:lstStyle>
            <a:lvl1pPr algn="r">
              <a:defRPr sz="27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Application Name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55841" y="1412882"/>
            <a:ext cx="7548091" cy="359939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500" baseline="0">
                <a:latin typeface="Arial Narrow" panose="020B060602020203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Topic Area ∙ </a:t>
            </a:r>
            <a:r>
              <a:rPr lang="en-AU" altLang="zh-CN" dirty="0"/>
              <a:t>Team</a:t>
            </a:r>
            <a:r>
              <a:rPr lang="en-US" altLang="zh-CN" dirty="0"/>
              <a:t>: Delta Solutions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655841" y="844856"/>
            <a:ext cx="7535931" cy="5032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b="1"/>
            </a:lvl1pPr>
          </a:lstStyle>
          <a:p>
            <a:pPr lvl="0" algn="r"/>
            <a:r>
              <a:rPr lang="en-US" sz="2400" dirty="0">
                <a:latin typeface="Calibri Light" panose="020F0302020204030204" pitchFamily="34" charset="0"/>
              </a:rPr>
              <a:t>Project URL</a:t>
            </a:r>
          </a:p>
        </p:txBody>
      </p:sp>
    </p:spTree>
    <p:extLst>
      <p:ext uri="{BB962C8B-B14F-4D97-AF65-F5344CB8AC3E}">
        <p14:creationId xmlns:p14="http://schemas.microsoft.com/office/powerpoint/2010/main" val="9063817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3375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9" y="440728"/>
            <a:ext cx="2270107" cy="660521"/>
          </a:xfrm>
          <a:prstGeom prst="rect">
            <a:avLst/>
          </a:prstGeom>
        </p:spPr>
      </p:pic>
      <p:pic>
        <p:nvPicPr>
          <p:cNvPr id="11" name="Picture 10" descr="PPT templates-1-standard-FINAL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5" r="3241"/>
          <a:stretch/>
        </p:blipFill>
        <p:spPr>
          <a:xfrm>
            <a:off x="8542873" y="0"/>
            <a:ext cx="3081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8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3375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9" y="440728"/>
            <a:ext cx="2752223" cy="66052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20" b="6369"/>
          <a:stretch/>
        </p:blipFill>
        <p:spPr>
          <a:xfrm>
            <a:off x="8610065" y="0"/>
            <a:ext cx="3014139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50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3375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9" y="440728"/>
            <a:ext cx="2270107" cy="6605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12" b="6466"/>
          <a:stretch/>
        </p:blipFill>
        <p:spPr>
          <a:xfrm>
            <a:off x="8618532" y="0"/>
            <a:ext cx="3014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01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3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7" y="4463090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9" y="1959609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3375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5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15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9" y="440728"/>
            <a:ext cx="2270107" cy="660521"/>
          </a:xfrm>
          <a:prstGeom prst="rect">
            <a:avLst/>
          </a:prstGeom>
        </p:spPr>
      </p:pic>
      <p:sp>
        <p:nvSpPr>
          <p:cNvPr id="9" name="Freeform 8"/>
          <p:cNvSpPr/>
          <p:nvPr userDrawn="1"/>
        </p:nvSpPr>
        <p:spPr>
          <a:xfrm>
            <a:off x="8652401" y="2502"/>
            <a:ext cx="2926807" cy="6882646"/>
          </a:xfrm>
          <a:custGeom>
            <a:avLst/>
            <a:gdLst>
              <a:gd name="connsiteX0" fmla="*/ 0 w 2971800"/>
              <a:gd name="connsiteY0" fmla="*/ 6531 h 6982097"/>
              <a:gd name="connsiteX1" fmla="*/ 0 w 2971800"/>
              <a:gd name="connsiteY1" fmla="*/ 6982097 h 6982097"/>
              <a:gd name="connsiteX2" fmla="*/ 796834 w 2971800"/>
              <a:gd name="connsiteY2" fmla="*/ 6982097 h 6982097"/>
              <a:gd name="connsiteX3" fmla="*/ 796834 w 2971800"/>
              <a:gd name="connsiteY3" fmla="*/ 3997234 h 6982097"/>
              <a:gd name="connsiteX4" fmla="*/ 1051560 w 2971800"/>
              <a:gd name="connsiteY4" fmla="*/ 6969034 h 6982097"/>
              <a:gd name="connsiteX5" fmla="*/ 1939834 w 2971800"/>
              <a:gd name="connsiteY5" fmla="*/ 6969034 h 6982097"/>
              <a:gd name="connsiteX6" fmla="*/ 2168434 w 2971800"/>
              <a:gd name="connsiteY6" fmla="*/ 4023360 h 6982097"/>
              <a:gd name="connsiteX7" fmla="*/ 2168434 w 2971800"/>
              <a:gd name="connsiteY7" fmla="*/ 6949440 h 6982097"/>
              <a:gd name="connsiteX8" fmla="*/ 2971800 w 2971800"/>
              <a:gd name="connsiteY8" fmla="*/ 6916782 h 6982097"/>
              <a:gd name="connsiteX9" fmla="*/ 2971800 w 2971800"/>
              <a:gd name="connsiteY9" fmla="*/ 0 h 6982097"/>
              <a:gd name="connsiteX10" fmla="*/ 1691640 w 2971800"/>
              <a:gd name="connsiteY10" fmla="*/ 0 h 6982097"/>
              <a:gd name="connsiteX11" fmla="*/ 1489166 w 2971800"/>
              <a:gd name="connsiteY11" fmla="*/ 2331720 h 6982097"/>
              <a:gd name="connsiteX12" fmla="*/ 1293223 w 2971800"/>
              <a:gd name="connsiteY12" fmla="*/ 6531 h 6982097"/>
              <a:gd name="connsiteX13" fmla="*/ 0 w 2971800"/>
              <a:gd name="connsiteY13" fmla="*/ 6531 h 6982097"/>
              <a:gd name="connsiteX0" fmla="*/ 0 w 2971800"/>
              <a:gd name="connsiteY0" fmla="*/ 6531 h 6982097"/>
              <a:gd name="connsiteX1" fmla="*/ 0 w 2971800"/>
              <a:gd name="connsiteY1" fmla="*/ 6982097 h 6982097"/>
              <a:gd name="connsiteX2" fmla="*/ 796834 w 2971800"/>
              <a:gd name="connsiteY2" fmla="*/ 6982097 h 6982097"/>
              <a:gd name="connsiteX3" fmla="*/ 796834 w 2971800"/>
              <a:gd name="connsiteY3" fmla="*/ 3997234 h 6982097"/>
              <a:gd name="connsiteX4" fmla="*/ 1051560 w 2971800"/>
              <a:gd name="connsiteY4" fmla="*/ 6969034 h 6982097"/>
              <a:gd name="connsiteX5" fmla="*/ 1939834 w 2971800"/>
              <a:gd name="connsiteY5" fmla="*/ 6969034 h 6982097"/>
              <a:gd name="connsiteX6" fmla="*/ 2168434 w 2971800"/>
              <a:gd name="connsiteY6" fmla="*/ 4023360 h 6982097"/>
              <a:gd name="connsiteX7" fmla="*/ 2168434 w 2971800"/>
              <a:gd name="connsiteY7" fmla="*/ 6949440 h 6982097"/>
              <a:gd name="connsiteX8" fmla="*/ 2961790 w 2971800"/>
              <a:gd name="connsiteY8" fmla="*/ 6976844 h 6982097"/>
              <a:gd name="connsiteX9" fmla="*/ 2971800 w 2971800"/>
              <a:gd name="connsiteY9" fmla="*/ 0 h 6982097"/>
              <a:gd name="connsiteX10" fmla="*/ 1691640 w 2971800"/>
              <a:gd name="connsiteY10" fmla="*/ 0 h 6982097"/>
              <a:gd name="connsiteX11" fmla="*/ 1489166 w 2971800"/>
              <a:gd name="connsiteY11" fmla="*/ 2331720 h 6982097"/>
              <a:gd name="connsiteX12" fmla="*/ 1293223 w 2971800"/>
              <a:gd name="connsiteY12" fmla="*/ 6531 h 6982097"/>
              <a:gd name="connsiteX13" fmla="*/ 0 w 2971800"/>
              <a:gd name="connsiteY13" fmla="*/ 6531 h 6982097"/>
              <a:gd name="connsiteX0" fmla="*/ 0 w 2971800"/>
              <a:gd name="connsiteY0" fmla="*/ 6531 h 6986383"/>
              <a:gd name="connsiteX1" fmla="*/ 0 w 2971800"/>
              <a:gd name="connsiteY1" fmla="*/ 6982097 h 6986383"/>
              <a:gd name="connsiteX2" fmla="*/ 796834 w 2971800"/>
              <a:gd name="connsiteY2" fmla="*/ 6982097 h 6986383"/>
              <a:gd name="connsiteX3" fmla="*/ 796834 w 2971800"/>
              <a:gd name="connsiteY3" fmla="*/ 3997234 h 6986383"/>
              <a:gd name="connsiteX4" fmla="*/ 1051560 w 2971800"/>
              <a:gd name="connsiteY4" fmla="*/ 6969034 h 6986383"/>
              <a:gd name="connsiteX5" fmla="*/ 1939834 w 2971800"/>
              <a:gd name="connsiteY5" fmla="*/ 6969034 h 6986383"/>
              <a:gd name="connsiteX6" fmla="*/ 2168434 w 2971800"/>
              <a:gd name="connsiteY6" fmla="*/ 4023360 h 6986383"/>
              <a:gd name="connsiteX7" fmla="*/ 2175823 w 2971800"/>
              <a:gd name="connsiteY7" fmla="*/ 6986383 h 6986383"/>
              <a:gd name="connsiteX8" fmla="*/ 2961790 w 2971800"/>
              <a:gd name="connsiteY8" fmla="*/ 6976844 h 6986383"/>
              <a:gd name="connsiteX9" fmla="*/ 2971800 w 2971800"/>
              <a:gd name="connsiteY9" fmla="*/ 0 h 6986383"/>
              <a:gd name="connsiteX10" fmla="*/ 1691640 w 2971800"/>
              <a:gd name="connsiteY10" fmla="*/ 0 h 6986383"/>
              <a:gd name="connsiteX11" fmla="*/ 1489166 w 2971800"/>
              <a:gd name="connsiteY11" fmla="*/ 2331720 h 6986383"/>
              <a:gd name="connsiteX12" fmla="*/ 1293223 w 2971800"/>
              <a:gd name="connsiteY12" fmla="*/ 6531 h 6986383"/>
              <a:gd name="connsiteX13" fmla="*/ 0 w 2971800"/>
              <a:gd name="connsiteY13" fmla="*/ 6531 h 6986383"/>
              <a:gd name="connsiteX0" fmla="*/ 0 w 2971800"/>
              <a:gd name="connsiteY0" fmla="*/ 6531 h 6999737"/>
              <a:gd name="connsiteX1" fmla="*/ 0 w 2971800"/>
              <a:gd name="connsiteY1" fmla="*/ 6982097 h 6999737"/>
              <a:gd name="connsiteX2" fmla="*/ 796834 w 2971800"/>
              <a:gd name="connsiteY2" fmla="*/ 6982097 h 6999737"/>
              <a:gd name="connsiteX3" fmla="*/ 796834 w 2971800"/>
              <a:gd name="connsiteY3" fmla="*/ 3997234 h 6999737"/>
              <a:gd name="connsiteX4" fmla="*/ 1051560 w 2971800"/>
              <a:gd name="connsiteY4" fmla="*/ 6969034 h 6999737"/>
              <a:gd name="connsiteX5" fmla="*/ 1939834 w 2971800"/>
              <a:gd name="connsiteY5" fmla="*/ 6969034 h 6999737"/>
              <a:gd name="connsiteX6" fmla="*/ 2168434 w 2971800"/>
              <a:gd name="connsiteY6" fmla="*/ 4023360 h 6999737"/>
              <a:gd name="connsiteX7" fmla="*/ 2175823 w 2971800"/>
              <a:gd name="connsiteY7" fmla="*/ 6986383 h 6999737"/>
              <a:gd name="connsiteX8" fmla="*/ 2961790 w 2971800"/>
              <a:gd name="connsiteY8" fmla="*/ 6999737 h 6999737"/>
              <a:gd name="connsiteX9" fmla="*/ 2971800 w 2971800"/>
              <a:gd name="connsiteY9" fmla="*/ 0 h 6999737"/>
              <a:gd name="connsiteX10" fmla="*/ 1691640 w 2971800"/>
              <a:gd name="connsiteY10" fmla="*/ 0 h 6999737"/>
              <a:gd name="connsiteX11" fmla="*/ 1489166 w 2971800"/>
              <a:gd name="connsiteY11" fmla="*/ 2331720 h 6999737"/>
              <a:gd name="connsiteX12" fmla="*/ 1293223 w 2971800"/>
              <a:gd name="connsiteY12" fmla="*/ 6531 h 6999737"/>
              <a:gd name="connsiteX13" fmla="*/ 0 w 2971800"/>
              <a:gd name="connsiteY13" fmla="*/ 6531 h 6999737"/>
              <a:gd name="connsiteX0" fmla="*/ 0 w 2971800"/>
              <a:gd name="connsiteY0" fmla="*/ 6531 h 6999737"/>
              <a:gd name="connsiteX1" fmla="*/ 0 w 2971800"/>
              <a:gd name="connsiteY1" fmla="*/ 6982097 h 6999737"/>
              <a:gd name="connsiteX2" fmla="*/ 796834 w 2971800"/>
              <a:gd name="connsiteY2" fmla="*/ 6982097 h 6999737"/>
              <a:gd name="connsiteX3" fmla="*/ 796834 w 2971800"/>
              <a:gd name="connsiteY3" fmla="*/ 3997234 h 6999737"/>
              <a:gd name="connsiteX4" fmla="*/ 1051560 w 2971800"/>
              <a:gd name="connsiteY4" fmla="*/ 6969034 h 6999737"/>
              <a:gd name="connsiteX5" fmla="*/ 1939834 w 2971800"/>
              <a:gd name="connsiteY5" fmla="*/ 6969034 h 6999737"/>
              <a:gd name="connsiteX6" fmla="*/ 2168434 w 2971800"/>
              <a:gd name="connsiteY6" fmla="*/ 4023360 h 6999737"/>
              <a:gd name="connsiteX7" fmla="*/ 2175823 w 2971800"/>
              <a:gd name="connsiteY7" fmla="*/ 6986383 h 6999737"/>
              <a:gd name="connsiteX8" fmla="*/ 2961790 w 2971800"/>
              <a:gd name="connsiteY8" fmla="*/ 6999737 h 6999737"/>
              <a:gd name="connsiteX9" fmla="*/ 2971800 w 2971800"/>
              <a:gd name="connsiteY9" fmla="*/ 0 h 6999737"/>
              <a:gd name="connsiteX10" fmla="*/ 1691640 w 2971800"/>
              <a:gd name="connsiteY10" fmla="*/ 0 h 6999737"/>
              <a:gd name="connsiteX11" fmla="*/ 1489166 w 2971800"/>
              <a:gd name="connsiteY11" fmla="*/ 2331720 h 6999737"/>
              <a:gd name="connsiteX12" fmla="*/ 1293223 w 2971800"/>
              <a:gd name="connsiteY12" fmla="*/ 6531 h 6999737"/>
              <a:gd name="connsiteX13" fmla="*/ 0 w 2971800"/>
              <a:gd name="connsiteY13" fmla="*/ 6531 h 6999737"/>
              <a:gd name="connsiteX0" fmla="*/ 0 w 2971800"/>
              <a:gd name="connsiteY0" fmla="*/ 6531 h 7001646"/>
              <a:gd name="connsiteX1" fmla="*/ 0 w 2971800"/>
              <a:gd name="connsiteY1" fmla="*/ 6982097 h 7001646"/>
              <a:gd name="connsiteX2" fmla="*/ 796834 w 2971800"/>
              <a:gd name="connsiteY2" fmla="*/ 6982097 h 7001646"/>
              <a:gd name="connsiteX3" fmla="*/ 796834 w 2971800"/>
              <a:gd name="connsiteY3" fmla="*/ 3997234 h 7001646"/>
              <a:gd name="connsiteX4" fmla="*/ 1051560 w 2971800"/>
              <a:gd name="connsiteY4" fmla="*/ 6969034 h 7001646"/>
              <a:gd name="connsiteX5" fmla="*/ 1939834 w 2971800"/>
              <a:gd name="connsiteY5" fmla="*/ 6969034 h 7001646"/>
              <a:gd name="connsiteX6" fmla="*/ 2168434 w 2971800"/>
              <a:gd name="connsiteY6" fmla="*/ 4023360 h 7001646"/>
              <a:gd name="connsiteX7" fmla="*/ 2175824 w 2971800"/>
              <a:gd name="connsiteY7" fmla="*/ 7001646 h 7001646"/>
              <a:gd name="connsiteX8" fmla="*/ 2961790 w 2971800"/>
              <a:gd name="connsiteY8" fmla="*/ 6999737 h 7001646"/>
              <a:gd name="connsiteX9" fmla="*/ 2971800 w 2971800"/>
              <a:gd name="connsiteY9" fmla="*/ 0 h 7001646"/>
              <a:gd name="connsiteX10" fmla="*/ 1691640 w 2971800"/>
              <a:gd name="connsiteY10" fmla="*/ 0 h 7001646"/>
              <a:gd name="connsiteX11" fmla="*/ 1489166 w 2971800"/>
              <a:gd name="connsiteY11" fmla="*/ 2331720 h 7001646"/>
              <a:gd name="connsiteX12" fmla="*/ 1293223 w 2971800"/>
              <a:gd name="connsiteY12" fmla="*/ 6531 h 7001646"/>
              <a:gd name="connsiteX13" fmla="*/ 0 w 2971800"/>
              <a:gd name="connsiteY13" fmla="*/ 6531 h 7001646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6982097 h 7007189"/>
              <a:gd name="connsiteX3" fmla="*/ 796834 w 2971800"/>
              <a:gd name="connsiteY3" fmla="*/ 3997234 h 7007189"/>
              <a:gd name="connsiteX4" fmla="*/ 1051560 w 2971800"/>
              <a:gd name="connsiteY4" fmla="*/ 6969034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6982097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7004990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7631 w 2971800"/>
              <a:gd name="connsiteY1" fmla="*/ 6989729 h 7007189"/>
              <a:gd name="connsiteX2" fmla="*/ 796834 w 2971800"/>
              <a:gd name="connsiteY2" fmla="*/ 7004990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7969 w 2979769"/>
              <a:gd name="connsiteY0" fmla="*/ 6531 h 7007189"/>
              <a:gd name="connsiteX1" fmla="*/ 338 w 2979769"/>
              <a:gd name="connsiteY1" fmla="*/ 6997361 h 7007189"/>
              <a:gd name="connsiteX2" fmla="*/ 804803 w 2979769"/>
              <a:gd name="connsiteY2" fmla="*/ 7004990 h 7007189"/>
              <a:gd name="connsiteX3" fmla="*/ 804803 w 2979769"/>
              <a:gd name="connsiteY3" fmla="*/ 3997234 h 7007189"/>
              <a:gd name="connsiteX4" fmla="*/ 1067160 w 2979769"/>
              <a:gd name="connsiteY4" fmla="*/ 6991927 h 7007189"/>
              <a:gd name="connsiteX5" fmla="*/ 1947803 w 2979769"/>
              <a:gd name="connsiteY5" fmla="*/ 7007189 h 7007189"/>
              <a:gd name="connsiteX6" fmla="*/ 2176403 w 2979769"/>
              <a:gd name="connsiteY6" fmla="*/ 4023360 h 7007189"/>
              <a:gd name="connsiteX7" fmla="*/ 2183793 w 2979769"/>
              <a:gd name="connsiteY7" fmla="*/ 7001646 h 7007189"/>
              <a:gd name="connsiteX8" fmla="*/ 2969759 w 2979769"/>
              <a:gd name="connsiteY8" fmla="*/ 6999737 h 7007189"/>
              <a:gd name="connsiteX9" fmla="*/ 2979769 w 2979769"/>
              <a:gd name="connsiteY9" fmla="*/ 0 h 7007189"/>
              <a:gd name="connsiteX10" fmla="*/ 1699609 w 2979769"/>
              <a:gd name="connsiteY10" fmla="*/ 0 h 7007189"/>
              <a:gd name="connsiteX11" fmla="*/ 1497135 w 2979769"/>
              <a:gd name="connsiteY11" fmla="*/ 2331720 h 7007189"/>
              <a:gd name="connsiteX12" fmla="*/ 1301192 w 2979769"/>
              <a:gd name="connsiteY12" fmla="*/ 6531 h 7007189"/>
              <a:gd name="connsiteX13" fmla="*/ 7969 w 2979769"/>
              <a:gd name="connsiteY13" fmla="*/ 6531 h 7007189"/>
              <a:gd name="connsiteX0" fmla="*/ 7969 w 2979769"/>
              <a:gd name="connsiteY0" fmla="*/ 6531 h 7007189"/>
              <a:gd name="connsiteX1" fmla="*/ 338 w 2979769"/>
              <a:gd name="connsiteY1" fmla="*/ 6997361 h 7007189"/>
              <a:gd name="connsiteX2" fmla="*/ 804803 w 2979769"/>
              <a:gd name="connsiteY2" fmla="*/ 7004990 h 7007189"/>
              <a:gd name="connsiteX3" fmla="*/ 804803 w 2979769"/>
              <a:gd name="connsiteY3" fmla="*/ 3997234 h 7007189"/>
              <a:gd name="connsiteX4" fmla="*/ 1074790 w 2979769"/>
              <a:gd name="connsiteY4" fmla="*/ 6999558 h 7007189"/>
              <a:gd name="connsiteX5" fmla="*/ 1947803 w 2979769"/>
              <a:gd name="connsiteY5" fmla="*/ 7007189 h 7007189"/>
              <a:gd name="connsiteX6" fmla="*/ 2176403 w 2979769"/>
              <a:gd name="connsiteY6" fmla="*/ 4023360 h 7007189"/>
              <a:gd name="connsiteX7" fmla="*/ 2183793 w 2979769"/>
              <a:gd name="connsiteY7" fmla="*/ 7001646 h 7007189"/>
              <a:gd name="connsiteX8" fmla="*/ 2969759 w 2979769"/>
              <a:gd name="connsiteY8" fmla="*/ 6999737 h 7007189"/>
              <a:gd name="connsiteX9" fmla="*/ 2979769 w 2979769"/>
              <a:gd name="connsiteY9" fmla="*/ 0 h 7007189"/>
              <a:gd name="connsiteX10" fmla="*/ 1699609 w 2979769"/>
              <a:gd name="connsiteY10" fmla="*/ 0 h 7007189"/>
              <a:gd name="connsiteX11" fmla="*/ 1497135 w 2979769"/>
              <a:gd name="connsiteY11" fmla="*/ 2331720 h 7007189"/>
              <a:gd name="connsiteX12" fmla="*/ 1301192 w 2979769"/>
              <a:gd name="connsiteY12" fmla="*/ 6531 h 7007189"/>
              <a:gd name="connsiteX13" fmla="*/ 7969 w 2979769"/>
              <a:gd name="connsiteY13" fmla="*/ 6531 h 700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79769" h="7007189">
                <a:moveTo>
                  <a:pt x="7969" y="6531"/>
                </a:moveTo>
                <a:cubicBezTo>
                  <a:pt x="10513" y="2334264"/>
                  <a:pt x="-2206" y="4669628"/>
                  <a:pt x="338" y="6997361"/>
                </a:cubicBezTo>
                <a:lnTo>
                  <a:pt x="804803" y="7004990"/>
                </a:lnTo>
                <a:lnTo>
                  <a:pt x="804803" y="3997234"/>
                </a:lnTo>
                <a:lnTo>
                  <a:pt x="1074790" y="6999558"/>
                </a:lnTo>
                <a:lnTo>
                  <a:pt x="1947803" y="7007189"/>
                </a:lnTo>
                <a:lnTo>
                  <a:pt x="2176403" y="4023360"/>
                </a:lnTo>
                <a:cubicBezTo>
                  <a:pt x="2178866" y="5016122"/>
                  <a:pt x="2181330" y="6008884"/>
                  <a:pt x="2183793" y="7001646"/>
                </a:cubicBezTo>
                <a:lnTo>
                  <a:pt x="2969759" y="6999737"/>
                </a:lnTo>
                <a:cubicBezTo>
                  <a:pt x="2973096" y="4674122"/>
                  <a:pt x="2976432" y="2325615"/>
                  <a:pt x="2979769" y="0"/>
                </a:cubicBezTo>
                <a:lnTo>
                  <a:pt x="1699609" y="0"/>
                </a:lnTo>
                <a:lnTo>
                  <a:pt x="1497135" y="2331720"/>
                </a:lnTo>
                <a:lnTo>
                  <a:pt x="1301192" y="6531"/>
                </a:lnTo>
                <a:lnTo>
                  <a:pt x="7969" y="6531"/>
                </a:lnTo>
                <a:close/>
              </a:path>
            </a:pathLst>
          </a:custGeom>
          <a:blipFill>
            <a:blip r:embed="rId3"/>
            <a:srcRect/>
            <a:stretch>
              <a:fillRect l="-2460" t="179" r="-31878" b="-557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5762001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subheadings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 userDrawn="1"/>
        </p:nvSpPr>
        <p:spPr>
          <a:xfrm>
            <a:off x="9253538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7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2" y="2097682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2" y="4111610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2 (20PT, ARIAL NARROW, UPPER CASE)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4" y="4513254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249" y="6319350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148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subheadings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 userDrawn="1"/>
        </p:nvSpPr>
        <p:spPr>
          <a:xfrm>
            <a:off x="9253538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006D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7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2" y="2097682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2" y="4111610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2 (20PT, ARIAL NARROW, UPPER CASE)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4" y="4513254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71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7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68724" y="2512484"/>
            <a:ext cx="8118261" cy="6498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250">
                <a:solidFill>
                  <a:schemeClr val="tx1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368729" y="3528912"/>
            <a:ext cx="8118263" cy="649817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350" baseline="0">
                <a:solidFill>
                  <a:srgbClr val="000000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7"/>
          </p:nvPr>
        </p:nvSpPr>
        <p:spPr>
          <a:xfrm>
            <a:off x="8737600" y="6356357"/>
            <a:ext cx="2844800" cy="36671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BEFD4D44-4A39-4D9C-A457-7943F6163F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05414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with 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URL of</a:t>
            </a:r>
            <a:r>
              <a:rPr lang="zh-CN" altLang="en-US" dirty="0"/>
              <a:t> </a:t>
            </a:r>
            <a:r>
              <a:rPr lang="en-AU" altLang="zh-CN" dirty="0"/>
              <a:t>your</a:t>
            </a:r>
            <a:r>
              <a:rPr lang="zh-CN" altLang="en-US" dirty="0"/>
              <a:t> </a:t>
            </a:r>
            <a:r>
              <a:rPr lang="en-AU" altLang="zh-CN" dirty="0"/>
              <a:t>website</a:t>
            </a:r>
            <a:r>
              <a:rPr lang="en-AU" dirty="0"/>
              <a:t> (24PT, ARIAL NARROW)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Application Name (36PT, 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420187"/>
            <a:ext cx="7451725" cy="401647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b="1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AU" dirty="0"/>
              <a:t>Topic Area, Application Name (20PT, ARIAL NARROW)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2" y="2131371"/>
            <a:ext cx="7451725" cy="1729430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Font (20pt, Arial)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29" name="Freeform 28"/>
          <p:cNvSpPr/>
          <p:nvPr userDrawn="1"/>
        </p:nvSpPr>
        <p:spPr>
          <a:xfrm>
            <a:off x="9253538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tile tx="1270000" ty="0" sx="80000" sy="8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71"/>
            <a:ext cx="1267288" cy="368735"/>
          </a:xfrm>
          <a:prstGeom prst="rect">
            <a:avLst/>
          </a:prstGeom>
        </p:spPr>
      </p:pic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E0D5983-EB45-42C9-98DD-773F3D0C5D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2341" y="978765"/>
            <a:ext cx="1563699" cy="843069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5400" b="1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AU" dirty="0"/>
              <a:t>NO</a:t>
            </a:r>
          </a:p>
        </p:txBody>
      </p:sp>
      <p:sp>
        <p:nvSpPr>
          <p:cNvPr id="13" name="Text Placeholder 22">
            <a:extLst>
              <a:ext uri="{FF2B5EF4-FFF2-40B4-BE49-F238E27FC236}">
                <a16:creationId xmlns:a16="http://schemas.microsoft.com/office/drawing/2014/main" id="{D3DDB467-C7D0-44B5-970C-C1C94AA1807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32341" y="326309"/>
            <a:ext cx="1440160" cy="6524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2262647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1046138"/>
            <a:ext cx="7451725" cy="46646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59998"/>
            <a:ext cx="7452027" cy="736956"/>
          </a:xfrm>
          <a:prstGeom prst="rect">
            <a:avLst/>
          </a:prstGeom>
        </p:spPr>
        <p:txBody>
          <a:bodyPr/>
          <a:lstStyle>
            <a:lvl1pPr>
              <a:defRPr sz="315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63412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15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INTRO HEADING (20PT, ARIAL NARROW, UPPER CASE)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4" y="2131371"/>
            <a:ext cx="4352700" cy="3976132"/>
          </a:xfrm>
          <a:prstGeom prst="rect">
            <a:avLst/>
          </a:prstGeom>
        </p:spPr>
        <p:txBody>
          <a:bodyPr/>
          <a:lstStyle>
            <a:lvl1pPr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62" y="6329169"/>
            <a:ext cx="1262009" cy="367200"/>
          </a:xfrm>
          <a:prstGeom prst="rect">
            <a:avLst/>
          </a:prstGeom>
        </p:spPr>
      </p:pic>
      <p:sp>
        <p:nvSpPr>
          <p:cNvPr id="25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7380291" y="2520000"/>
            <a:ext cx="4027879" cy="2267900"/>
          </a:xfrm>
          <a:prstGeom prst="rect">
            <a:avLst/>
          </a:prstGeom>
          <a:blipFill dpi="0" rotWithShape="1">
            <a:blip r:embed="rId4"/>
            <a:srcRect/>
            <a:tile tx="0" ty="0" sx="40000" sy="40000" flip="none" algn="ctr"/>
          </a:blipFill>
        </p:spPr>
        <p:txBody>
          <a:bodyPr/>
          <a:lstStyle/>
          <a:p>
            <a:endParaRPr lang="en-AU" dirty="0"/>
          </a:p>
        </p:txBody>
      </p:sp>
      <p:sp>
        <p:nvSpPr>
          <p:cNvPr id="26" name="Picture Placeholder 19"/>
          <p:cNvSpPr>
            <a:spLocks noGrp="1"/>
          </p:cNvSpPr>
          <p:nvPr>
            <p:ph type="pic" sz="quarter" idx="18"/>
          </p:nvPr>
        </p:nvSpPr>
        <p:spPr>
          <a:xfrm>
            <a:off x="4960508" y="2519367"/>
            <a:ext cx="2281237" cy="2268537"/>
          </a:xfrm>
          <a:prstGeom prst="rect">
            <a:avLst/>
          </a:prstGeom>
          <a:blipFill dpi="0" rotWithShape="1">
            <a:blip r:embed="rId5"/>
            <a:srcRect/>
            <a:tile tx="0" ty="0" sx="40000" sy="40000" flip="none" algn="b"/>
          </a:blipFill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929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" y="-8466"/>
            <a:ext cx="10371667" cy="6866466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9228667 w 12192000"/>
              <a:gd name="connsiteY1" fmla="*/ 8467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0498666"/>
              <a:gd name="connsiteY0" fmla="*/ 0 h 6858000"/>
              <a:gd name="connsiteX1" fmla="*/ 9228667 w 10498666"/>
              <a:gd name="connsiteY1" fmla="*/ 8467 h 6858000"/>
              <a:gd name="connsiteX2" fmla="*/ 10498666 w 10498666"/>
              <a:gd name="connsiteY2" fmla="*/ 6858000 h 6858000"/>
              <a:gd name="connsiteX3" fmla="*/ 0 w 10498666"/>
              <a:gd name="connsiteY3" fmla="*/ 6858000 h 6858000"/>
              <a:gd name="connsiteX4" fmla="*/ 0 w 10498666"/>
              <a:gd name="connsiteY4" fmla="*/ 0 h 6858000"/>
              <a:gd name="connsiteX0" fmla="*/ 0 w 10498666"/>
              <a:gd name="connsiteY0" fmla="*/ 8466 h 6866466"/>
              <a:gd name="connsiteX1" fmla="*/ 9245601 w 10498666"/>
              <a:gd name="connsiteY1" fmla="*/ 0 h 6866466"/>
              <a:gd name="connsiteX2" fmla="*/ 10498666 w 10498666"/>
              <a:gd name="connsiteY2" fmla="*/ 6866466 h 6866466"/>
              <a:gd name="connsiteX3" fmla="*/ 0 w 10498666"/>
              <a:gd name="connsiteY3" fmla="*/ 6866466 h 6866466"/>
              <a:gd name="connsiteX4" fmla="*/ 0 w 10498666"/>
              <a:gd name="connsiteY4" fmla="*/ 8466 h 6866466"/>
              <a:gd name="connsiteX0" fmla="*/ 0 w 10371666"/>
              <a:gd name="connsiteY0" fmla="*/ 8466 h 6866466"/>
              <a:gd name="connsiteX1" fmla="*/ 9245601 w 10371666"/>
              <a:gd name="connsiteY1" fmla="*/ 0 h 6866466"/>
              <a:gd name="connsiteX2" fmla="*/ 10371666 w 10371666"/>
              <a:gd name="connsiteY2" fmla="*/ 6849533 h 6866466"/>
              <a:gd name="connsiteX3" fmla="*/ 0 w 10371666"/>
              <a:gd name="connsiteY3" fmla="*/ 6866466 h 6866466"/>
              <a:gd name="connsiteX4" fmla="*/ 0 w 10371666"/>
              <a:gd name="connsiteY4" fmla="*/ 8466 h 686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1666" h="6866466">
                <a:moveTo>
                  <a:pt x="0" y="8466"/>
                </a:moveTo>
                <a:lnTo>
                  <a:pt x="9245601" y="0"/>
                </a:lnTo>
                <a:lnTo>
                  <a:pt x="10371666" y="6849533"/>
                </a:lnTo>
                <a:lnTo>
                  <a:pt x="0" y="6866466"/>
                </a:lnTo>
                <a:lnTo>
                  <a:pt x="0" y="8466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b"/>
          </a:blipFill>
        </p:spPr>
        <p:txBody>
          <a:bodyPr/>
          <a:lstStyle/>
          <a:p>
            <a:endParaRPr lang="en-AU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13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9689173" y="332577"/>
            <a:ext cx="2309631" cy="1302845"/>
          </a:xfrm>
          <a:prstGeom prst="rect">
            <a:avLst/>
          </a:prstGeom>
          <a:noFill/>
        </p:spPr>
        <p:txBody>
          <a:bodyPr/>
          <a:lstStyle>
            <a:lvl1pPr>
              <a:defRPr sz="15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Image caption (title case)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330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90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-19049" y="-9525"/>
            <a:ext cx="9420225" cy="6867525"/>
          </a:xfrm>
          <a:custGeom>
            <a:avLst/>
            <a:gdLst>
              <a:gd name="connsiteX0" fmla="*/ 9525 w 8905875"/>
              <a:gd name="connsiteY0" fmla="*/ 0 h 6896100"/>
              <a:gd name="connsiteX1" fmla="*/ 4724400 w 8905875"/>
              <a:gd name="connsiteY1" fmla="*/ 0 h 6896100"/>
              <a:gd name="connsiteX2" fmla="*/ 8905875 w 8905875"/>
              <a:gd name="connsiteY2" fmla="*/ 6896100 h 6896100"/>
              <a:gd name="connsiteX3" fmla="*/ 0 w 8905875"/>
              <a:gd name="connsiteY3" fmla="*/ 6896100 h 6896100"/>
              <a:gd name="connsiteX4" fmla="*/ 9525 w 8905875"/>
              <a:gd name="connsiteY4" fmla="*/ 0 h 689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5875" h="6896100">
                <a:moveTo>
                  <a:pt x="9525" y="0"/>
                </a:moveTo>
                <a:lnTo>
                  <a:pt x="4724400" y="0"/>
                </a:lnTo>
                <a:lnTo>
                  <a:pt x="8905875" y="6896100"/>
                </a:lnTo>
                <a:lnTo>
                  <a:pt x="0" y="6896100"/>
                </a:lnTo>
                <a:lnTo>
                  <a:pt x="9525" y="0"/>
                </a:lnTo>
                <a:close/>
              </a:path>
            </a:pathLst>
          </a:custGeom>
          <a:solidFill>
            <a:srgbClr val="006DA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2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138370" y="1741593"/>
            <a:ext cx="5757607" cy="3435594"/>
          </a:xfrm>
          <a:prstGeom prst="rect">
            <a:avLst/>
          </a:prstGeom>
        </p:spPr>
        <p:txBody>
          <a:bodyPr wrap="square"/>
          <a:lstStyle>
            <a:lvl1pPr algn="r">
              <a:defRPr sz="33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 OR PULL-OUT QUOTE (UPPER CASE)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4"/>
            <a:ext cx="1267288" cy="3687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924" y="6319350"/>
            <a:ext cx="1262009" cy="36720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1495" y="1733018"/>
            <a:ext cx="5438775" cy="3435350"/>
          </a:xfrm>
          <a:custGeom>
            <a:avLst/>
            <a:gdLst>
              <a:gd name="connsiteX0" fmla="*/ 0 w 5476875"/>
              <a:gd name="connsiteY0" fmla="*/ 0 h 3435350"/>
              <a:gd name="connsiteX1" fmla="*/ 5476875 w 5476875"/>
              <a:gd name="connsiteY1" fmla="*/ 0 h 3435350"/>
              <a:gd name="connsiteX2" fmla="*/ 5476875 w 5476875"/>
              <a:gd name="connsiteY2" fmla="*/ 3435350 h 3435350"/>
              <a:gd name="connsiteX3" fmla="*/ 0 w 5476875"/>
              <a:gd name="connsiteY3" fmla="*/ 3435350 h 3435350"/>
              <a:gd name="connsiteX4" fmla="*/ 0 w 5476875"/>
              <a:gd name="connsiteY4" fmla="*/ 0 h 3435350"/>
              <a:gd name="connsiteX0" fmla="*/ 19050 w 5476875"/>
              <a:gd name="connsiteY0" fmla="*/ 0 h 3435350"/>
              <a:gd name="connsiteX1" fmla="*/ 5476875 w 5476875"/>
              <a:gd name="connsiteY1" fmla="*/ 0 h 3435350"/>
              <a:gd name="connsiteX2" fmla="*/ 5476875 w 5476875"/>
              <a:gd name="connsiteY2" fmla="*/ 3435350 h 3435350"/>
              <a:gd name="connsiteX3" fmla="*/ 0 w 5476875"/>
              <a:gd name="connsiteY3" fmla="*/ 3435350 h 3435350"/>
              <a:gd name="connsiteX4" fmla="*/ 19050 w 5476875"/>
              <a:gd name="connsiteY4" fmla="*/ 0 h 3435350"/>
              <a:gd name="connsiteX0" fmla="*/ 0 w 5457825"/>
              <a:gd name="connsiteY0" fmla="*/ 0 h 3435350"/>
              <a:gd name="connsiteX1" fmla="*/ 5457825 w 5457825"/>
              <a:gd name="connsiteY1" fmla="*/ 0 h 3435350"/>
              <a:gd name="connsiteX2" fmla="*/ 5457825 w 5457825"/>
              <a:gd name="connsiteY2" fmla="*/ 3435350 h 3435350"/>
              <a:gd name="connsiteX3" fmla="*/ 2266950 w 5457825"/>
              <a:gd name="connsiteY3" fmla="*/ 3435350 h 3435350"/>
              <a:gd name="connsiteX4" fmla="*/ 0 w 5457825"/>
              <a:gd name="connsiteY4" fmla="*/ 0 h 3435350"/>
              <a:gd name="connsiteX0" fmla="*/ 0 w 5438775"/>
              <a:gd name="connsiteY0" fmla="*/ 0 h 3435350"/>
              <a:gd name="connsiteX1" fmla="*/ 5438775 w 5438775"/>
              <a:gd name="connsiteY1" fmla="*/ 0 h 3435350"/>
              <a:gd name="connsiteX2" fmla="*/ 5438775 w 5438775"/>
              <a:gd name="connsiteY2" fmla="*/ 3435350 h 3435350"/>
              <a:gd name="connsiteX3" fmla="*/ 2247900 w 5438775"/>
              <a:gd name="connsiteY3" fmla="*/ 3435350 h 3435350"/>
              <a:gd name="connsiteX4" fmla="*/ 0 w 5438775"/>
              <a:gd name="connsiteY4" fmla="*/ 0 h 343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38775" h="3435350">
                <a:moveTo>
                  <a:pt x="0" y="0"/>
                </a:moveTo>
                <a:lnTo>
                  <a:pt x="5438775" y="0"/>
                </a:lnTo>
                <a:lnTo>
                  <a:pt x="5438775" y="3435350"/>
                </a:lnTo>
                <a:lnTo>
                  <a:pt x="2247900" y="343535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tile tx="0" ty="0" sx="100000" sy="100000" flip="none" algn="l"/>
          </a:blipFill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50055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5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4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62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132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5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4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71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3565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3"/>
            <a:ext cx="10815464" cy="38535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9993088" y="-19049"/>
            <a:ext cx="123825" cy="1190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4"/>
            <a:ext cx="1267288" cy="36873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915" y="6404383"/>
            <a:ext cx="1267288" cy="368735"/>
          </a:xfrm>
          <a:prstGeom prst="rect">
            <a:avLst/>
          </a:prstGeom>
        </p:spPr>
      </p:pic>
      <p:sp>
        <p:nvSpPr>
          <p:cNvPr id="21" name="Isosceles Triangle 20"/>
          <p:cNvSpPr/>
          <p:nvPr userDrawn="1"/>
        </p:nvSpPr>
        <p:spPr>
          <a:xfrm rot="16200000" flipH="1">
            <a:off x="8957590" y="-680357"/>
            <a:ext cx="2562223" cy="3884848"/>
          </a:xfrm>
          <a:prstGeom prst="triangle">
            <a:avLst>
              <a:gd name="adj" fmla="val 0"/>
            </a:avLst>
          </a:prstGeom>
          <a:blipFill dpi="0" rotWithShape="0">
            <a:blip r:embed="rId3"/>
            <a:srcRect/>
            <a:tile tx="76200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62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496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8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1" y="326309"/>
            <a:ext cx="7452027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5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3" y="1729727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3"/>
            <a:ext cx="10815464" cy="38535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4"/>
            <a:ext cx="1267288" cy="36873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915" y="6404383"/>
            <a:ext cx="1267288" cy="368735"/>
          </a:xfrm>
          <a:prstGeom prst="rect">
            <a:avLst/>
          </a:prstGeom>
        </p:spPr>
      </p:pic>
      <p:sp>
        <p:nvSpPr>
          <p:cNvPr id="21" name="Isosceles Triangle 20"/>
          <p:cNvSpPr/>
          <p:nvPr userDrawn="1"/>
        </p:nvSpPr>
        <p:spPr>
          <a:xfrm rot="16200000" flipV="1">
            <a:off x="558815" y="4317985"/>
            <a:ext cx="2000250" cy="3117884"/>
          </a:xfrm>
          <a:prstGeom prst="triangle">
            <a:avLst>
              <a:gd name="adj" fmla="val 0"/>
            </a:avLst>
          </a:prstGeom>
          <a:blipFill dpi="0" rotWithShape="0">
            <a:blip r:embed="rId3"/>
            <a:srcRect/>
            <a:tile tx="762000" ty="0" sx="50000" sy="5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sp>
        <p:nvSpPr>
          <p:cNvPr id="25" name="Freeform 24"/>
          <p:cNvSpPr/>
          <p:nvPr userDrawn="1"/>
        </p:nvSpPr>
        <p:spPr>
          <a:xfrm flipH="1">
            <a:off x="2" y="4876800"/>
            <a:ext cx="1176335" cy="1962472"/>
          </a:xfrm>
          <a:custGeom>
            <a:avLst/>
            <a:gdLst>
              <a:gd name="connsiteX0" fmla="*/ 0 w 1485900"/>
              <a:gd name="connsiteY0" fmla="*/ 0 h 6877050"/>
              <a:gd name="connsiteX1" fmla="*/ 1485900 w 1485900"/>
              <a:gd name="connsiteY1" fmla="*/ 19050 h 6877050"/>
              <a:gd name="connsiteX2" fmla="*/ 1485900 w 1485900"/>
              <a:gd name="connsiteY2" fmla="*/ 6877050 h 6877050"/>
              <a:gd name="connsiteX3" fmla="*/ 1457325 w 1485900"/>
              <a:gd name="connsiteY3" fmla="*/ 6858000 h 6877050"/>
              <a:gd name="connsiteX4" fmla="*/ 0 w 1485900"/>
              <a:gd name="connsiteY4" fmla="*/ 0 h 6877050"/>
              <a:gd name="connsiteX0" fmla="*/ 0 w 1485900"/>
              <a:gd name="connsiteY0" fmla="*/ 0 h 6877050"/>
              <a:gd name="connsiteX1" fmla="*/ 1485900 w 1485900"/>
              <a:gd name="connsiteY1" fmla="*/ 19050 h 6877050"/>
              <a:gd name="connsiteX2" fmla="*/ 1485900 w 1485900"/>
              <a:gd name="connsiteY2" fmla="*/ 6877050 h 6877050"/>
              <a:gd name="connsiteX3" fmla="*/ 1438275 w 1485900"/>
              <a:gd name="connsiteY3" fmla="*/ 6858000 h 6877050"/>
              <a:gd name="connsiteX4" fmla="*/ 0 w 1485900"/>
              <a:gd name="connsiteY4" fmla="*/ 0 h 6877050"/>
              <a:gd name="connsiteX0" fmla="*/ 0 w 1485900"/>
              <a:gd name="connsiteY0" fmla="*/ 0 h 6886575"/>
              <a:gd name="connsiteX1" fmla="*/ 1485900 w 1485900"/>
              <a:gd name="connsiteY1" fmla="*/ 19050 h 6886575"/>
              <a:gd name="connsiteX2" fmla="*/ 1485900 w 1485900"/>
              <a:gd name="connsiteY2" fmla="*/ 6877050 h 6886575"/>
              <a:gd name="connsiteX3" fmla="*/ 1438275 w 1485900"/>
              <a:gd name="connsiteY3" fmla="*/ 6886575 h 6886575"/>
              <a:gd name="connsiteX4" fmla="*/ 0 w 1485900"/>
              <a:gd name="connsiteY4" fmla="*/ 0 h 6886575"/>
              <a:gd name="connsiteX0" fmla="*/ 0 w 1495425"/>
              <a:gd name="connsiteY0" fmla="*/ 1417188 h 8303763"/>
              <a:gd name="connsiteX1" fmla="*/ 1495425 w 1495425"/>
              <a:gd name="connsiteY1" fmla="*/ 0 h 8303763"/>
              <a:gd name="connsiteX2" fmla="*/ 1485900 w 1495425"/>
              <a:gd name="connsiteY2" fmla="*/ 8294238 h 8303763"/>
              <a:gd name="connsiteX3" fmla="*/ 1438275 w 1495425"/>
              <a:gd name="connsiteY3" fmla="*/ 8303763 h 8303763"/>
              <a:gd name="connsiteX4" fmla="*/ 0 w 1495425"/>
              <a:gd name="connsiteY4" fmla="*/ 1417188 h 8303763"/>
              <a:gd name="connsiteX0" fmla="*/ 0 w 1543050"/>
              <a:gd name="connsiteY0" fmla="*/ 1159402 h 8303763"/>
              <a:gd name="connsiteX1" fmla="*/ 1543050 w 1543050"/>
              <a:gd name="connsiteY1" fmla="*/ 0 h 8303763"/>
              <a:gd name="connsiteX2" fmla="*/ 1533525 w 1543050"/>
              <a:gd name="connsiteY2" fmla="*/ 8294238 h 8303763"/>
              <a:gd name="connsiteX3" fmla="*/ 1485900 w 1543050"/>
              <a:gd name="connsiteY3" fmla="*/ 8303763 h 8303763"/>
              <a:gd name="connsiteX4" fmla="*/ 0 w 1543050"/>
              <a:gd name="connsiteY4" fmla="*/ 1159402 h 8303763"/>
              <a:gd name="connsiteX0" fmla="*/ 0 w 1533525"/>
              <a:gd name="connsiteY0" fmla="*/ 2374680 h 9519041"/>
              <a:gd name="connsiteX1" fmla="*/ 1514475 w 1533525"/>
              <a:gd name="connsiteY1" fmla="*/ 0 h 9519041"/>
              <a:gd name="connsiteX2" fmla="*/ 1533525 w 1533525"/>
              <a:gd name="connsiteY2" fmla="*/ 9509516 h 9519041"/>
              <a:gd name="connsiteX3" fmla="*/ 1485900 w 1533525"/>
              <a:gd name="connsiteY3" fmla="*/ 9519041 h 9519041"/>
              <a:gd name="connsiteX4" fmla="*/ 0 w 1533525"/>
              <a:gd name="connsiteY4" fmla="*/ 2374680 h 9519041"/>
              <a:gd name="connsiteX0" fmla="*/ 0 w 1362075"/>
              <a:gd name="connsiteY0" fmla="*/ 54604 h 9519041"/>
              <a:gd name="connsiteX1" fmla="*/ 1343025 w 1362075"/>
              <a:gd name="connsiteY1" fmla="*/ 0 h 9519041"/>
              <a:gd name="connsiteX2" fmla="*/ 1362075 w 1362075"/>
              <a:gd name="connsiteY2" fmla="*/ 9509516 h 9519041"/>
              <a:gd name="connsiteX3" fmla="*/ 1314450 w 1362075"/>
              <a:gd name="connsiteY3" fmla="*/ 9519041 h 9519041"/>
              <a:gd name="connsiteX4" fmla="*/ 0 w 1362075"/>
              <a:gd name="connsiteY4" fmla="*/ 54604 h 9519041"/>
              <a:gd name="connsiteX0" fmla="*/ 0 w 2209800"/>
              <a:gd name="connsiteY0" fmla="*/ 17777 h 9519041"/>
              <a:gd name="connsiteX1" fmla="*/ 2190750 w 2209800"/>
              <a:gd name="connsiteY1" fmla="*/ 0 h 9519041"/>
              <a:gd name="connsiteX2" fmla="*/ 2209800 w 2209800"/>
              <a:gd name="connsiteY2" fmla="*/ 9509516 h 9519041"/>
              <a:gd name="connsiteX3" fmla="*/ 2162175 w 2209800"/>
              <a:gd name="connsiteY3" fmla="*/ 9519041 h 9519041"/>
              <a:gd name="connsiteX4" fmla="*/ 0 w 2209800"/>
              <a:gd name="connsiteY4" fmla="*/ 17777 h 9519041"/>
              <a:gd name="connsiteX0" fmla="*/ 0 w 2209800"/>
              <a:gd name="connsiteY0" fmla="*/ 17777 h 9519041"/>
              <a:gd name="connsiteX1" fmla="*/ 2190750 w 2209800"/>
              <a:gd name="connsiteY1" fmla="*/ 0 h 9519041"/>
              <a:gd name="connsiteX2" fmla="*/ 2209800 w 2209800"/>
              <a:gd name="connsiteY2" fmla="*/ 9509516 h 9519041"/>
              <a:gd name="connsiteX3" fmla="*/ 2200275 w 2209800"/>
              <a:gd name="connsiteY3" fmla="*/ 9519041 h 9519041"/>
              <a:gd name="connsiteX4" fmla="*/ 0 w 2209800"/>
              <a:gd name="connsiteY4" fmla="*/ 17777 h 9519041"/>
              <a:gd name="connsiteX0" fmla="*/ 0 w 2209800"/>
              <a:gd name="connsiteY0" fmla="*/ 17777 h 9592694"/>
              <a:gd name="connsiteX1" fmla="*/ 2190750 w 2209800"/>
              <a:gd name="connsiteY1" fmla="*/ 0 h 9592694"/>
              <a:gd name="connsiteX2" fmla="*/ 2209800 w 2209800"/>
              <a:gd name="connsiteY2" fmla="*/ 9509516 h 9592694"/>
              <a:gd name="connsiteX3" fmla="*/ 2200275 w 2209800"/>
              <a:gd name="connsiteY3" fmla="*/ 9592694 h 9592694"/>
              <a:gd name="connsiteX4" fmla="*/ 0 w 2209800"/>
              <a:gd name="connsiteY4" fmla="*/ 17777 h 9592694"/>
              <a:gd name="connsiteX0" fmla="*/ 0 w 2279073"/>
              <a:gd name="connsiteY0" fmla="*/ 4906456 h 9592694"/>
              <a:gd name="connsiteX1" fmla="*/ 2260023 w 2279073"/>
              <a:gd name="connsiteY1" fmla="*/ 0 h 9592694"/>
              <a:gd name="connsiteX2" fmla="*/ 2279073 w 2279073"/>
              <a:gd name="connsiteY2" fmla="*/ 9509516 h 9592694"/>
              <a:gd name="connsiteX3" fmla="*/ 2269548 w 2279073"/>
              <a:gd name="connsiteY3" fmla="*/ 9592694 h 9592694"/>
              <a:gd name="connsiteX4" fmla="*/ 0 w 2279073"/>
              <a:gd name="connsiteY4" fmla="*/ 4906456 h 9592694"/>
              <a:gd name="connsiteX0" fmla="*/ 0 w 1711036"/>
              <a:gd name="connsiteY0" fmla="*/ 3742485 h 9592694"/>
              <a:gd name="connsiteX1" fmla="*/ 1691986 w 1711036"/>
              <a:gd name="connsiteY1" fmla="*/ 0 h 9592694"/>
              <a:gd name="connsiteX2" fmla="*/ 1711036 w 1711036"/>
              <a:gd name="connsiteY2" fmla="*/ 9509516 h 9592694"/>
              <a:gd name="connsiteX3" fmla="*/ 1701511 w 1711036"/>
              <a:gd name="connsiteY3" fmla="*/ 9592694 h 9592694"/>
              <a:gd name="connsiteX4" fmla="*/ 0 w 1711036"/>
              <a:gd name="connsiteY4" fmla="*/ 3742485 h 959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1036" h="9592694">
                <a:moveTo>
                  <a:pt x="0" y="3742485"/>
                </a:moveTo>
                <a:lnTo>
                  <a:pt x="1691986" y="0"/>
                </a:lnTo>
                <a:lnTo>
                  <a:pt x="1711036" y="9509516"/>
                </a:lnTo>
                <a:lnTo>
                  <a:pt x="1701511" y="9592694"/>
                </a:lnTo>
                <a:lnTo>
                  <a:pt x="0" y="3742485"/>
                </a:lnTo>
                <a:close/>
              </a:path>
            </a:pathLst>
          </a:custGeom>
          <a:solidFill>
            <a:srgbClr val="006CA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62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590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123893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28651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7055" y="1412875"/>
            <a:ext cx="11186583" cy="230505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en-US" sz="1350" dirty="0"/>
              <a:t>    </a:t>
            </a:r>
          </a:p>
        </p:txBody>
      </p:sp>
      <p:pic>
        <p:nvPicPr>
          <p:cNvPr id="6" name="Picture 14" descr="Monash_logo_rgb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920" y="368307"/>
            <a:ext cx="5568949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37"/>
          <p:cNvGrpSpPr>
            <a:grpSpLocks/>
          </p:cNvGrpSpPr>
          <p:nvPr/>
        </p:nvGrpSpPr>
        <p:grpSpPr bwMode="auto">
          <a:xfrm>
            <a:off x="527055" y="944570"/>
            <a:ext cx="11186583" cy="541337"/>
            <a:chOff x="249" y="595"/>
            <a:chExt cx="5285" cy="341"/>
          </a:xfrm>
        </p:grpSpPr>
        <p:sp>
          <p:nvSpPr>
            <p:cNvPr id="8" name="Rectangle 31"/>
            <p:cNvSpPr>
              <a:spLocks noChangeArrowheads="1"/>
            </p:cNvSpPr>
            <p:nvPr/>
          </p:nvSpPr>
          <p:spPr bwMode="auto">
            <a:xfrm rot="2700000">
              <a:off x="691" y="740"/>
              <a:ext cx="273" cy="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defRPr/>
              </a:pPr>
              <a:endParaRPr lang="en-US" altLang="en-US" sz="1050" dirty="0"/>
            </a:p>
          </p:txBody>
        </p:sp>
        <p:sp>
          <p:nvSpPr>
            <p:cNvPr id="9" name="Rectangle 32"/>
            <p:cNvSpPr>
              <a:spLocks noChangeArrowheads="1"/>
            </p:cNvSpPr>
            <p:nvPr/>
          </p:nvSpPr>
          <p:spPr bwMode="auto">
            <a:xfrm>
              <a:off x="249" y="595"/>
              <a:ext cx="5285" cy="3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6000" tIns="46800" anchor="ctr"/>
            <a:lstStyle>
              <a:lvl1pPr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350" b="1" dirty="0">
                  <a:solidFill>
                    <a:schemeClr val="bg1"/>
                  </a:solidFill>
                </a:rPr>
                <a:t>Information Technology</a:t>
              </a:r>
            </a:p>
          </p:txBody>
        </p:sp>
      </p:grpSp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527055" y="3681420"/>
            <a:ext cx="11186583" cy="2808287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endParaRPr lang="en-US" altLang="en-US" sz="105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295405" y="1557338"/>
            <a:ext cx="10418233" cy="1223962"/>
          </a:xfrm>
          <a:prstGeom prst="rect">
            <a:avLst/>
          </a:prstGeom>
        </p:spPr>
        <p:txBody>
          <a:bodyPr tIns="45720"/>
          <a:lstStyle>
            <a:lvl1pPr>
              <a:defRPr sz="3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295405" y="2924175"/>
            <a:ext cx="10418233" cy="647700"/>
          </a:xfrm>
          <a:prstGeom prst="rect">
            <a:avLst/>
          </a:prstGeom>
        </p:spPr>
        <p:txBody>
          <a:bodyPr tIns="45720"/>
          <a:lstStyle>
            <a:lvl1pPr marL="0" indent="0">
              <a:spcAft>
                <a:spcPct val="0"/>
              </a:spcAft>
              <a:buFont typeface="Wingdings" charset="2"/>
              <a:buNone/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295467" y="4652970"/>
            <a:ext cx="10273208" cy="1752599"/>
          </a:xfrm>
          <a:prstGeom prst="rect">
            <a:avLst/>
          </a:prstGeom>
        </p:spPr>
        <p:txBody>
          <a:bodyPr anchor="b"/>
          <a:lstStyle>
            <a:lvl1pPr marL="0" indent="0">
              <a:spcAft>
                <a:spcPts val="450"/>
              </a:spcAft>
              <a:buNone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33369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171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359689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23790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565717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45632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062815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99213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45745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41707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ed list with 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8"/>
            <a:ext cx="1267288" cy="368735"/>
          </a:xfrm>
          <a:prstGeom prst="rect">
            <a:avLst/>
          </a:prstGeom>
        </p:spPr>
      </p:pic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314" y="784486"/>
            <a:ext cx="7451725" cy="340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u="sng">
                <a:solidFill>
                  <a:schemeClr val="accent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URL of</a:t>
            </a:r>
            <a:r>
              <a:rPr lang="zh-CN" altLang="en-US" dirty="0"/>
              <a:t> </a:t>
            </a:r>
            <a:r>
              <a:rPr lang="en-AU" altLang="zh-CN" dirty="0"/>
              <a:t>your</a:t>
            </a:r>
            <a:r>
              <a:rPr lang="zh-CN" altLang="en-US" dirty="0"/>
              <a:t> </a:t>
            </a:r>
            <a:r>
              <a:rPr lang="en-AU" altLang="zh-CN" dirty="0"/>
              <a:t>website/ app</a:t>
            </a:r>
            <a:r>
              <a:rPr lang="en-AU" dirty="0"/>
              <a:t> (24PT, ARIAL NARROW)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1944163" y="311846"/>
            <a:ext cx="7452027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Application Name (36PT, 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1944314" y="1124745"/>
            <a:ext cx="7451725" cy="401647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AU" dirty="0"/>
              <a:t>Topic Area, Application Name (20PT, ARIAL NARROW)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131371"/>
            <a:ext cx="9095828" cy="1729430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15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Font (20pt, Arial), please keep your main body content to be this font size 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29" name="Freeform 28"/>
          <p:cNvSpPr/>
          <p:nvPr userDrawn="1"/>
        </p:nvSpPr>
        <p:spPr>
          <a:xfrm>
            <a:off x="10118956" y="0"/>
            <a:ext cx="2081754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tile tx="1270000" ty="0" sx="80000" sy="8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5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00" y="6196184"/>
            <a:ext cx="1267288" cy="368735"/>
          </a:xfrm>
          <a:prstGeom prst="rect">
            <a:avLst/>
          </a:prstGeom>
        </p:spPr>
      </p:pic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E0D5983-EB45-42C9-98DD-773F3D0C5D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2177" y="683323"/>
            <a:ext cx="1379299" cy="843069"/>
          </a:xfrm>
          <a:prstGeom prst="rect">
            <a:avLst/>
          </a:prstGeom>
        </p:spPr>
        <p:txBody>
          <a:bodyPr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54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AU" dirty="0"/>
              <a:t>NO</a:t>
            </a:r>
          </a:p>
        </p:txBody>
      </p:sp>
      <p:sp>
        <p:nvSpPr>
          <p:cNvPr id="13" name="Text Placeholder 22">
            <a:extLst>
              <a:ext uri="{FF2B5EF4-FFF2-40B4-BE49-F238E27FC236}">
                <a16:creationId xmlns:a16="http://schemas.microsoft.com/office/drawing/2014/main" id="{D3DDB467-C7D0-44B5-970C-C1C94AA1807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0211" y="311846"/>
            <a:ext cx="1563699" cy="4664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7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TABLE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AAE55CB-C6E0-4C2A-83E6-612198D634BE}"/>
              </a:ext>
            </a:extLst>
          </p:cNvPr>
          <p:cNvCxnSpPr/>
          <p:nvPr userDrawn="1"/>
        </p:nvCxnSpPr>
        <p:spPr>
          <a:xfrm>
            <a:off x="1895755" y="287622"/>
            <a:ext cx="0" cy="131695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1F3BC777-0BCF-4644-9FC3-C123DDD2B0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244742" y="91957"/>
            <a:ext cx="1935146" cy="58155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500"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You can utilize the space here too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196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9" y="944570"/>
            <a:ext cx="10945215" cy="6111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92" y="1556792"/>
            <a:ext cx="11137237" cy="48245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419ED0A6-8EEC-4C03-9AA5-36AE6FD1035E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1753615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>
            <a:off x="5253567" y="989013"/>
            <a:ext cx="0" cy="4826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 flipH="1">
            <a:off x="3206751" y="482600"/>
            <a:ext cx="0" cy="4826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375563" y="1047757"/>
            <a:ext cx="6816436" cy="3571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350">
                <a:solidFill>
                  <a:schemeClr val="accent2">
                    <a:lumMod val="75000"/>
                  </a:schemeClr>
                </a:solidFill>
                <a:latin typeface="Calibri Light" panose="020F0302020204030204" pitchFamily="34" charset="0"/>
              </a:defRPr>
            </a:lvl1pPr>
            <a:lvl5pPr marL="1371600" indent="0">
              <a:buNone/>
              <a:defRPr/>
            </a:lvl5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3413762" y="514755"/>
            <a:ext cx="8345977" cy="466148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pPr lvl="0"/>
            <a:r>
              <a:rPr lang="en-AU" altLang="zh-CN"/>
              <a:t>Click to edit Master title style</a:t>
            </a:r>
            <a:endParaRPr lang="en-US" dirty="0"/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5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64E4537A-A955-4CB8-88CA-8DFE28FEDB8A}" type="datetimeFigureOut">
              <a:rPr lang="en-AU"/>
              <a:pPr>
                <a:defRPr/>
              </a:pPr>
              <a:t>18/05/2019</a:t>
            </a:fld>
            <a:endParaRPr lang="en-AU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2650067" y="6116645"/>
            <a:ext cx="708448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032068" y="6116645"/>
            <a:ext cx="55033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4CE2EA1F-86E2-4DA9-B8D5-1205985162B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1985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68724" y="2512484"/>
            <a:ext cx="8118261" cy="6498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250">
                <a:solidFill>
                  <a:schemeClr val="tx1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368729" y="3528912"/>
            <a:ext cx="8118263" cy="649817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350" baseline="0">
                <a:solidFill>
                  <a:srgbClr val="000000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7"/>
          </p:nvPr>
        </p:nvSpPr>
        <p:spPr>
          <a:xfrm>
            <a:off x="8737600" y="6356357"/>
            <a:ext cx="2844800" cy="36671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9661E99C-F208-41B2-B1A6-45B00A7C16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6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072B842-D7DE-440F-8EF6-959C8193EAA3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1581430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917" y="944570"/>
            <a:ext cx="10945283" cy="612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3392" y="1556792"/>
            <a:ext cx="5472608" cy="4824537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8026" y="1556792"/>
            <a:ext cx="5472609" cy="4824537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7650EAAA-3EA1-4C3D-AEEC-39CE35C94706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1254866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(Tick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ockwaveFlash1"/>
          <p:cNvPicPr preferRelativeResize="0">
            <a:picLocks noChangeArrowheads="1" noChangeShapeType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5" y="6165857"/>
            <a:ext cx="12187767" cy="28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917" y="944570"/>
            <a:ext cx="10945283" cy="612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3392" y="1556793"/>
            <a:ext cx="5472608" cy="4536504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8026" y="1556793"/>
            <a:ext cx="5472609" cy="4536504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Date Placeholder 5"/>
          <p:cNvSpPr>
            <a:spLocks noGrp="1" noChangeArrowheads="1"/>
          </p:cNvSpPr>
          <p:nvPr>
            <p:ph type="dt" sz="half" idx="10"/>
          </p:nvPr>
        </p:nvSpPr>
        <p:spPr>
          <a:xfrm>
            <a:off x="8976789" y="6524632"/>
            <a:ext cx="1595967" cy="1444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r>
              <a:rPr lang="en-AU"/>
              <a:t>Semester 1, 2012</a:t>
            </a:r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600451" y="6542088"/>
            <a:ext cx="6049433" cy="1444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 flipH="1">
            <a:off x="11184468" y="6542088"/>
            <a:ext cx="383117" cy="555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50000"/>
              </a:spcBef>
              <a:defRPr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C2BC05A0-F25C-4C33-BF1B-DE398E7C5EAD}" type="slidenum">
              <a:rPr lang="en-AU" altLang="en-US"/>
              <a:pPr>
                <a:defRPr/>
              </a:pPr>
              <a:t>‹#›</a:t>
            </a:fld>
            <a:endParaRPr lang="en-AU" altLang="en-US" dirty="0"/>
          </a:p>
        </p:txBody>
      </p:sp>
    </p:spTree>
    <p:extLst>
      <p:ext uri="{BB962C8B-B14F-4D97-AF65-F5344CB8AC3E}">
        <p14:creationId xmlns:p14="http://schemas.microsoft.com/office/powerpoint/2010/main" val="356389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1" descr="PPT templates-1-widescreen-FINAL.jp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" y="0"/>
            <a:ext cx="1218141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4"/>
          <p:cNvSpPr txBox="1">
            <a:spLocks/>
          </p:cNvSpPr>
          <p:nvPr userDrawn="1"/>
        </p:nvSpPr>
        <p:spPr>
          <a:xfrm>
            <a:off x="7823200" y="333375"/>
            <a:ext cx="3860800" cy="365125"/>
          </a:xfrm>
          <a:prstGeom prst="rect">
            <a:avLst/>
          </a:prstGeom>
        </p:spPr>
        <p:txBody>
          <a:bodyPr/>
          <a:lstStyle>
            <a:defPPr>
              <a:defRPr lang="en-AU"/>
            </a:defPPr>
            <a:lvl1pPr algn="ctr" rtl="0" fontAlgn="base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ctr" rtl="0" fontAlgn="base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ctr" rtl="0" fontAlgn="base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ctr" rtl="0" fontAlgn="base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ctr" rtl="0" fontAlgn="base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en-US" sz="1050" dirty="0">
                <a:solidFill>
                  <a:schemeClr val="bg1"/>
                </a:solidFill>
              </a:rPr>
              <a:t>IE Seminar Series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80" r:id="rId1"/>
    <p:sldLayoutId id="2147487181" r:id="rId2"/>
    <p:sldLayoutId id="2147487182" r:id="rId3"/>
    <p:sldLayoutId id="2147487183" r:id="rId4"/>
    <p:sldLayoutId id="2147487184" r:id="rId5"/>
    <p:sldLayoutId id="2147487185" r:id="rId6"/>
    <p:sldLayoutId id="2147487186" r:id="rId7"/>
    <p:sldLayoutId id="2147487187" r:id="rId8"/>
    <p:sldLayoutId id="2147487188" r:id="rId9"/>
    <p:sldLayoutId id="2147487189" r:id="rId10"/>
    <p:sldLayoutId id="2147487190" r:id="rId11"/>
  </p:sldLayoutIdLst>
  <p:hf hdr="0" dt="0"/>
  <p:txStyles>
    <p:titleStyle>
      <a:lvl1pPr algn="ctr" defTabSz="342900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2pPr>
      <a:lvl3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3pPr>
      <a:lvl4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4pPr>
      <a:lvl5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5pPr>
      <a:lvl6pPr marL="3429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6pPr>
      <a:lvl7pPr marL="6858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7pPr>
      <a:lvl8pPr marL="10287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8pPr>
      <a:lvl9pPr marL="13716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9pPr>
    </p:titleStyle>
    <p:bodyStyle>
      <a:lvl1pPr marL="257175" indent="-257175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8" name="Picture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auto">
          <a:xfrm>
            <a:off x="1061" y="4"/>
            <a:ext cx="12179299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9"/>
          <p:cNvSpPr txBox="1">
            <a:spLocks/>
          </p:cNvSpPr>
          <p:nvPr userDrawn="1"/>
        </p:nvSpPr>
        <p:spPr>
          <a:xfrm>
            <a:off x="2831637" y="44625"/>
            <a:ext cx="1728192" cy="5760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600" kern="120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/>
              <a:t>Table</a:t>
            </a:r>
            <a:endParaRPr lang="en-AU" sz="2700" dirty="0"/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" y="404664"/>
            <a:ext cx="2831637" cy="93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7170" r:id="rId1"/>
    <p:sldLayoutId id="2147487240" r:id="rId2"/>
  </p:sldLayoutIdLst>
  <p:txStyles>
    <p:titleStyle>
      <a:lvl1pPr algn="ctr" defTabSz="342900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2pPr>
      <a:lvl3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3pPr>
      <a:lvl4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4pPr>
      <a:lvl5pPr algn="ctr" defTabSz="342900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5pPr>
      <a:lvl6pPr marL="3429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6pPr>
      <a:lvl7pPr marL="6858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7pPr>
      <a:lvl8pPr marL="10287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8pPr>
      <a:lvl9pPr marL="13716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</a:defRPr>
      </a:lvl9pPr>
    </p:titleStyle>
    <p:bodyStyle>
      <a:lvl1pPr marL="257175" indent="-257175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7375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242" r:id="rId1"/>
    <p:sldLayoutId id="2147487243" r:id="rId2"/>
    <p:sldLayoutId id="2147487244" r:id="rId3"/>
    <p:sldLayoutId id="2147487245" r:id="rId4"/>
    <p:sldLayoutId id="2147487246" r:id="rId5"/>
    <p:sldLayoutId id="2147487247" r:id="rId6"/>
    <p:sldLayoutId id="2147487248" r:id="rId7"/>
    <p:sldLayoutId id="2147487249" r:id="rId8"/>
    <p:sldLayoutId id="2147487250" r:id="rId9"/>
    <p:sldLayoutId id="2147487251" r:id="rId10"/>
    <p:sldLayoutId id="2147487252" r:id="rId11"/>
    <p:sldLayoutId id="2147487253" r:id="rId12"/>
    <p:sldLayoutId id="2147487254" r:id="rId13"/>
    <p:sldLayoutId id="2147487255" r:id="rId1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>
          <a:solidFill>
            <a:schemeClr val="bg1"/>
          </a:solidFill>
          <a:latin typeface="Arial Narrow" charset="0"/>
          <a:ea typeface="Arial Narrow" charset="0"/>
          <a:cs typeface="Arial Narrow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/>
        <a:buNone/>
        <a:defRPr sz="1650" kern="1200">
          <a:solidFill>
            <a:schemeClr val="bg1"/>
          </a:solidFill>
          <a:latin typeface="Arial Narrow" charset="0"/>
          <a:ea typeface="Arial Narrow" charset="0"/>
          <a:cs typeface="Arial Narrow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5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41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257" r:id="rId1"/>
    <p:sldLayoutId id="2147487258" r:id="rId2"/>
    <p:sldLayoutId id="2147487259" r:id="rId3"/>
    <p:sldLayoutId id="2147487260" r:id="rId4"/>
    <p:sldLayoutId id="2147487261" r:id="rId5"/>
    <p:sldLayoutId id="2147487262" r:id="rId6"/>
    <p:sldLayoutId id="2147487263" r:id="rId7"/>
    <p:sldLayoutId id="2147487264" r:id="rId8"/>
    <p:sldLayoutId id="2147487265" r:id="rId9"/>
    <p:sldLayoutId id="2147487266" r:id="rId10"/>
    <p:sldLayoutId id="2147487267" r:id="rId11"/>
    <p:sldLayoutId id="214748726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enting-help.ml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19.jpg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enting-help.ml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enting-help.m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F38FD7E-E67B-4001-8FE7-29BD3A6D92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AU" sz="2400" dirty="0"/>
              <a:t>www.parenting-help.ml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22CA59B-69C6-4063-B9EA-0EB0F93996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AU" sz="3600" dirty="0"/>
              <a:t>PARENTING-HELP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CA2B40-CCC8-4BE6-B5D8-EB674AE7D5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AU" sz="2000" dirty="0"/>
              <a:t>SUPPORTING NEW AUSTRALIANS, PARENTING-HELP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DEA22F5-5D40-4520-B53C-8BF1426B2F7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92410" y="683323"/>
            <a:ext cx="1379299" cy="843069"/>
          </a:xfrm>
        </p:spPr>
        <p:txBody>
          <a:bodyPr/>
          <a:lstStyle/>
          <a:p>
            <a:r>
              <a:rPr lang="en-AU" dirty="0"/>
              <a:t>59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8C91212-E787-4413-B717-51F4C3DEAE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AU" dirty="0"/>
              <a:t>TABLE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515DAB-7C44-4DEE-B140-BF9E9FC58304}"/>
              </a:ext>
            </a:extLst>
          </p:cNvPr>
          <p:cNvSpPr txBox="1"/>
          <p:nvPr/>
        </p:nvSpPr>
        <p:spPr>
          <a:xfrm>
            <a:off x="180537" y="6392265"/>
            <a:ext cx="267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https://www.parenting-help.ml/</a:t>
            </a:r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045755-D3FB-4618-9CB2-6477E24B2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45" y="2151404"/>
            <a:ext cx="4623995" cy="34679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7A4BE4-FAF6-4146-B581-E52B13AF52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4421" y="2151402"/>
            <a:ext cx="4623996" cy="34679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8C91212-E787-4413-B717-51F4C3DEAE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AU" dirty="0"/>
              <a:t>TABLE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87CB578-639E-4168-8C85-9B7003525774}"/>
              </a:ext>
            </a:extLst>
          </p:cNvPr>
          <p:cNvSpPr txBox="1">
            <a:spLocks/>
          </p:cNvSpPr>
          <p:nvPr/>
        </p:nvSpPr>
        <p:spPr>
          <a:xfrm>
            <a:off x="411806" y="669472"/>
            <a:ext cx="1379299" cy="843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5400" b="1" kern="1200" baseline="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59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1AA1D1-3C8F-4BB2-92B1-DB6C0CD5D662}"/>
              </a:ext>
            </a:extLst>
          </p:cNvPr>
          <p:cNvSpPr txBox="1"/>
          <p:nvPr/>
        </p:nvSpPr>
        <p:spPr>
          <a:xfrm>
            <a:off x="180537" y="6392265"/>
            <a:ext cx="267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https://www.parenting-help.ml/</a:t>
            </a:r>
            <a:endParaRPr lang="en-AU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130B673D-9C34-4FD0-A7D8-A49A17F1E5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4163" y="311846"/>
            <a:ext cx="7452027" cy="466468"/>
          </a:xfrm>
        </p:spPr>
        <p:txBody>
          <a:bodyPr>
            <a:noAutofit/>
          </a:bodyPr>
          <a:lstStyle/>
          <a:p>
            <a:r>
              <a:rPr lang="en-AU" sz="3600" dirty="0"/>
              <a:t>PARENTING-HELP</a:t>
            </a:r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689033A-D229-4A7B-A71C-986BA1A996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44314" y="784486"/>
            <a:ext cx="7451725" cy="340258"/>
          </a:xfrm>
        </p:spPr>
        <p:txBody>
          <a:bodyPr>
            <a:noAutofit/>
          </a:bodyPr>
          <a:lstStyle/>
          <a:p>
            <a:r>
              <a:rPr lang="en-AU" sz="2400" dirty="0">
                <a:solidFill>
                  <a:schemeClr val="tx1"/>
                </a:solidFill>
              </a:rPr>
              <a:t>www.parenting-help.ml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EC84815-F728-4248-A758-1499B4F6CA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44314" y="1124745"/>
            <a:ext cx="7451725" cy="401647"/>
          </a:xfrm>
        </p:spPr>
        <p:txBody>
          <a:bodyPr>
            <a:normAutofit/>
          </a:bodyPr>
          <a:lstStyle/>
          <a:p>
            <a:r>
              <a:rPr lang="en-AU" sz="2000" dirty="0"/>
              <a:t>SUPPORTING NEW AUSTRALIANS, PARENTING-HELP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EEE331-C1DA-49FA-B48F-6C2F86D8D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69" y="3023338"/>
            <a:ext cx="4249031" cy="3338524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A8ACAF-9E56-401A-82DC-C251D49ED1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7140" y="3020694"/>
            <a:ext cx="4709754" cy="3338524"/>
          </a:xfrm>
          <a:prstGeom prst="rect">
            <a:avLst/>
          </a:prstGeom>
          <a:solidFill>
            <a:schemeClr val="accent2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0FAE2689-086E-465F-BC84-EE2CB35EC78A}"/>
              </a:ext>
            </a:extLst>
          </p:cNvPr>
          <p:cNvSpPr txBox="1">
            <a:spLocks/>
          </p:cNvSpPr>
          <p:nvPr/>
        </p:nvSpPr>
        <p:spPr>
          <a:xfrm>
            <a:off x="5885847" y="4589584"/>
            <a:ext cx="3843671" cy="1802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b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3E7F50CE-BAC0-4652-AF98-9C5D8EDBDF54}"/>
              </a:ext>
            </a:extLst>
          </p:cNvPr>
          <p:cNvSpPr txBox="1">
            <a:spLocks/>
          </p:cNvSpPr>
          <p:nvPr/>
        </p:nvSpPr>
        <p:spPr>
          <a:xfrm>
            <a:off x="823352" y="1723667"/>
            <a:ext cx="9693647" cy="1705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500" b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000" dirty="0"/>
              <a:t>Parenting is hard, even harder when you are in a new country. </a:t>
            </a:r>
          </a:p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000" dirty="0"/>
              <a:t>We answer </a:t>
            </a:r>
            <a:r>
              <a:rPr lang="en-US" sz="2000" b="1" dirty="0"/>
              <a:t>What , Where and Why</a:t>
            </a:r>
            <a:r>
              <a:rPr lang="en-US" sz="2000" dirty="0"/>
              <a:t>:</a:t>
            </a:r>
          </a:p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000" dirty="0"/>
              <a:t>Child Care &amp; Vaccination | Schooling | Sports</a:t>
            </a:r>
          </a:p>
        </p:txBody>
      </p:sp>
    </p:spTree>
    <p:extLst>
      <p:ext uri="{BB962C8B-B14F-4D97-AF65-F5344CB8AC3E}">
        <p14:creationId xmlns:p14="http://schemas.microsoft.com/office/powerpoint/2010/main" val="174280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DEA22F5-5D40-4520-B53C-8BF1426B2F7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92410" y="683323"/>
            <a:ext cx="1379299" cy="843069"/>
          </a:xfrm>
        </p:spPr>
        <p:txBody>
          <a:bodyPr/>
          <a:lstStyle/>
          <a:p>
            <a:r>
              <a:rPr lang="en-AU" dirty="0"/>
              <a:t>59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8C91212-E787-4413-B717-51F4C3DEAE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AU" dirty="0"/>
              <a:t>TABLE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FA8BBF-2575-4097-A2F3-58F681D30C85}"/>
              </a:ext>
            </a:extLst>
          </p:cNvPr>
          <p:cNvSpPr txBox="1"/>
          <p:nvPr/>
        </p:nvSpPr>
        <p:spPr>
          <a:xfrm>
            <a:off x="180537" y="6392265"/>
            <a:ext cx="267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https://www.parenting-help.ml/</a:t>
            </a:r>
            <a:endParaRPr lang="en-AU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834D8BC4-7EE1-4B9F-AFED-9321E0664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44314" y="784486"/>
            <a:ext cx="7451725" cy="340258"/>
          </a:xfrm>
        </p:spPr>
        <p:txBody>
          <a:bodyPr>
            <a:noAutofit/>
          </a:bodyPr>
          <a:lstStyle/>
          <a:p>
            <a:r>
              <a:rPr lang="en-AU" sz="2400" dirty="0"/>
              <a:t>www.parenting-help.ml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CC909BB-AFA7-4909-A2B2-419F1E4DFC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4163" y="311846"/>
            <a:ext cx="7452027" cy="466468"/>
          </a:xfrm>
        </p:spPr>
        <p:txBody>
          <a:bodyPr>
            <a:noAutofit/>
          </a:bodyPr>
          <a:lstStyle/>
          <a:p>
            <a:r>
              <a:rPr lang="en-AU" sz="3600" dirty="0"/>
              <a:t>PARENTING-HELP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F51E1459-CB2B-424D-91BD-380DBD8999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44314" y="1124745"/>
            <a:ext cx="7451725" cy="401647"/>
          </a:xfrm>
        </p:spPr>
        <p:txBody>
          <a:bodyPr>
            <a:normAutofit/>
          </a:bodyPr>
          <a:lstStyle/>
          <a:p>
            <a:r>
              <a:rPr lang="en-AU" sz="2000" dirty="0"/>
              <a:t>SUPPORTING NEW AUSTRALIANS, PARENTING-HELP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1F287-31AA-455E-8E2D-E0141D2D9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785" y="1675094"/>
            <a:ext cx="7909890" cy="456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75009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2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2M" id="{2FC51866-EE06-AF44-A07D-C8F698BD8492}" vid="{80C70370-AC82-BB44-9CF7-59E7DE9E35B9}"/>
    </a:ext>
  </a:extLst>
</a:theme>
</file>

<file path=ppt/theme/theme2.xml><?xml version="1.0" encoding="utf-8"?>
<a:theme xmlns:a="http://schemas.openxmlformats.org/drawingml/2006/main" name="2_Custom Design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Monash Font Settings">
      <a:majorFont>
        <a:latin typeface="Arial Narrow"/>
        <a:ea typeface="微软雅黑 Light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mage De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Image Dec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Monash IT (FIT5093 with Twitter)</Template>
  <TotalTime>4097</TotalTime>
  <Words>255</Words>
  <Application>Microsoft Office PowerPoint</Application>
  <PresentationFormat>Widescreen</PresentationFormat>
  <Paragraphs>54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6" baseType="lpstr">
      <vt:lpstr>等线</vt:lpstr>
      <vt:lpstr>ＭＳ Ｐゴシック</vt:lpstr>
      <vt:lpstr>宋体</vt:lpstr>
      <vt:lpstr>微软雅黑 Light</vt:lpstr>
      <vt:lpstr>Arial</vt:lpstr>
      <vt:lpstr>Arial Narrow</vt:lpstr>
      <vt:lpstr>Calibri</vt:lpstr>
      <vt:lpstr>Calibri Light</vt:lpstr>
      <vt:lpstr>Wingdings</vt:lpstr>
      <vt:lpstr>Theme2M</vt:lpstr>
      <vt:lpstr>2_Custom Design</vt:lpstr>
      <vt:lpstr>Image Deck</vt:lpstr>
      <vt:lpstr>1_Image Deck</vt:lpstr>
      <vt:lpstr>PowerPoint Presentation</vt:lpstr>
      <vt:lpstr>PowerPoint Presentation</vt:lpstr>
      <vt:lpstr>PowerPoint Presentation</vt:lpstr>
    </vt:vector>
  </TitlesOfParts>
  <Manager>Peter O'Donnell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5120</dc:title>
  <dc:subject>Lecture n - Lecture Title</dc:subject>
  <dc:creator>Yiwei Zhong</dc:creator>
  <cp:lastModifiedBy>Zhenlun Huang</cp:lastModifiedBy>
  <cp:revision>397</cp:revision>
  <cp:lastPrinted>2016-09-07T04:36:56Z</cp:lastPrinted>
  <dcterms:created xsi:type="dcterms:W3CDTF">2016-09-26T09:46:40Z</dcterms:created>
  <dcterms:modified xsi:type="dcterms:W3CDTF">2019-05-18T08:28:20Z</dcterms:modified>
</cp:coreProperties>
</file>